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8" r:id="rId2"/>
    <p:sldId id="279" r:id="rId3"/>
    <p:sldId id="280" r:id="rId4"/>
    <p:sldId id="275" r:id="rId5"/>
    <p:sldId id="276" r:id="rId6"/>
    <p:sldId id="277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8" autoAdjust="0"/>
    <p:restoredTop sz="94657" autoAdjust="0"/>
  </p:normalViewPr>
  <p:slideViewPr>
    <p:cSldViewPr>
      <p:cViewPr>
        <p:scale>
          <a:sx n="130" d="100"/>
          <a:sy n="130" d="100"/>
        </p:scale>
        <p:origin x="-1128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25C9-D1F8-4D53-9566-AD1D25633FEE}" type="datetimeFigureOut">
              <a:rPr lang="en-US" smtClean="0"/>
              <a:t>2/14/13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FFE-6F79-43A5-A86A-02BC90B32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5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0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1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6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8.png"/><Relationship Id="rId12" Type="http://schemas.openxmlformats.org/officeDocument/2006/relationships/image" Target="../media/image149.png"/><Relationship Id="rId13" Type="http://schemas.openxmlformats.org/officeDocument/2006/relationships/image" Target="../media/image150.png"/><Relationship Id="rId14" Type="http://schemas.openxmlformats.org/officeDocument/2006/relationships/image" Target="../media/image151.png"/><Relationship Id="rId15" Type="http://schemas.openxmlformats.org/officeDocument/2006/relationships/image" Target="../media/image152.png"/><Relationship Id="rId16" Type="http://schemas.openxmlformats.org/officeDocument/2006/relationships/image" Target="../media/image153.png"/><Relationship Id="rId17" Type="http://schemas.openxmlformats.org/officeDocument/2006/relationships/image" Target="../media/image154.png"/><Relationship Id="rId18" Type="http://schemas.openxmlformats.org/officeDocument/2006/relationships/image" Target="../media/image155.png"/><Relationship Id="rId19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png"/><Relationship Id="rId6" Type="http://schemas.openxmlformats.org/officeDocument/2006/relationships/image" Target="../media/image143.png"/><Relationship Id="rId7" Type="http://schemas.openxmlformats.org/officeDocument/2006/relationships/image" Target="../media/image144.png"/><Relationship Id="rId8" Type="http://schemas.openxmlformats.org/officeDocument/2006/relationships/image" Target="../media/image145.png"/><Relationship Id="rId9" Type="http://schemas.openxmlformats.org/officeDocument/2006/relationships/image" Target="../media/image146.png"/><Relationship Id="rId10" Type="http://schemas.openxmlformats.org/officeDocument/2006/relationships/image" Target="../media/image1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18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x-none" smtClean="0"/>
              <a:t>C.7.</a:t>
            </a:r>
            <a:r>
              <a:rPr lang="tr-TR" dirty="0" smtClean="0"/>
              <a:t>7</a:t>
            </a:r>
            <a:endParaRPr lang="x-non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7950"/>
            <a:ext cx="640080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695700"/>
            <a:ext cx="6896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41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9" y="1295400"/>
            <a:ext cx="758588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3" y="2286000"/>
            <a:ext cx="59150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362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181225"/>
            <a:ext cx="24574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81100"/>
            <a:ext cx="64008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743200"/>
            <a:ext cx="58483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67100"/>
            <a:ext cx="20193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3810000"/>
            <a:ext cx="1514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2" y="4067175"/>
            <a:ext cx="30384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86350"/>
            <a:ext cx="1085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53" y="5029200"/>
            <a:ext cx="14763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78" y="5105400"/>
            <a:ext cx="600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16" y="5638800"/>
            <a:ext cx="4429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160" y="5363936"/>
            <a:ext cx="2878839" cy="27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629275"/>
            <a:ext cx="2285999" cy="27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06" y="5829300"/>
            <a:ext cx="18764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69" y="6248400"/>
            <a:ext cx="1924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9" y="3962400"/>
            <a:ext cx="8086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610225"/>
            <a:ext cx="75152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26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295400"/>
            <a:ext cx="63436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66" y="2766332"/>
            <a:ext cx="242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28220"/>
            <a:ext cx="3267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705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94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C9.2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59" y="1219200"/>
            <a:ext cx="63722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2362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52775"/>
            <a:ext cx="18478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18" y="3592967"/>
            <a:ext cx="24860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50006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59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C9.2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1295400"/>
            <a:ext cx="63531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98" y="2438400"/>
            <a:ext cx="3552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23" y="2438400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1114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5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C9.3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188200" cy="112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28900"/>
            <a:ext cx="70040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5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C9.3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20" y="1143000"/>
            <a:ext cx="70008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20" y="3429000"/>
            <a:ext cx="72675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8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C9.3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45" y="1371600"/>
            <a:ext cx="62960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18288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3276600"/>
            <a:ext cx="34194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67187"/>
            <a:ext cx="2324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924425"/>
            <a:ext cx="2400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80982"/>
            <a:ext cx="33813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938837"/>
            <a:ext cx="5524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31696"/>
            <a:ext cx="2514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43424"/>
            <a:ext cx="21621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8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638300"/>
            <a:ext cx="6407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x-none" smtClean="0"/>
              <a:t>C.7.</a:t>
            </a:r>
            <a:r>
              <a:rPr lang="tr-TR" dirty="0" smtClean="0"/>
              <a:t>7</a:t>
            </a:r>
            <a:endParaRPr lang="x-non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146550"/>
            <a:ext cx="687705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1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C9.3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95400"/>
            <a:ext cx="6172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2133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46" y="3519488"/>
            <a:ext cx="1962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0" y="4038600"/>
            <a:ext cx="34004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9" y="4829175"/>
            <a:ext cx="19812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276850"/>
            <a:ext cx="13239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6267450"/>
            <a:ext cx="51339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014663" cy="279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8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C9.3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81100"/>
            <a:ext cx="56197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8478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09675"/>
            <a:ext cx="1962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514600"/>
            <a:ext cx="17430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352800"/>
            <a:ext cx="2133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2295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8632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95925"/>
            <a:ext cx="1924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867400"/>
            <a:ext cx="22383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1590675"/>
            <a:ext cx="21050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98" y="2466975"/>
            <a:ext cx="1638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93" y="3352800"/>
            <a:ext cx="2419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429000"/>
            <a:ext cx="12192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7" y="3709988"/>
            <a:ext cx="12668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057650"/>
            <a:ext cx="2324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5000625"/>
            <a:ext cx="29432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69341"/>
            <a:ext cx="4572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5943600"/>
            <a:ext cx="26098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8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C9.3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42291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2214563"/>
            <a:ext cx="34385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276600"/>
            <a:ext cx="19526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3048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58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C9.3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19200"/>
            <a:ext cx="62865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2" y="4173991"/>
            <a:ext cx="30289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55347"/>
            <a:ext cx="18573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3" y="5436734"/>
            <a:ext cx="2828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" y="4783591"/>
            <a:ext cx="21050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46" y="4833257"/>
            <a:ext cx="17430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28850"/>
            <a:ext cx="14763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28850"/>
            <a:ext cx="16668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2" y="3225573"/>
            <a:ext cx="17907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03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x-none" smtClean="0"/>
              <a:t>C.7.</a:t>
            </a:r>
            <a:r>
              <a:rPr lang="tr-TR" dirty="0" smtClean="0"/>
              <a:t>7</a:t>
            </a:r>
            <a:endParaRPr lang="x-non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066800"/>
            <a:ext cx="615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057525"/>
            <a:ext cx="20764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29050"/>
            <a:ext cx="28098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05325"/>
            <a:ext cx="36576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19425"/>
            <a:ext cx="8191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038475"/>
            <a:ext cx="22479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876675"/>
            <a:ext cx="20478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48200"/>
            <a:ext cx="24479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80467"/>
            <a:ext cx="466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71775"/>
            <a:ext cx="17240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59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497" y="76200"/>
            <a:ext cx="8228763" cy="114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x-none" smtClean="0"/>
              <a:t>C.</a:t>
            </a:r>
            <a:r>
              <a:rPr lang="tr-TR" dirty="0" smtClean="0"/>
              <a:t>7</a:t>
            </a:r>
            <a:r>
              <a:rPr lang="x-none" smtClean="0"/>
              <a:t>.</a:t>
            </a:r>
            <a:r>
              <a:rPr lang="tr-TR" dirty="0" smtClean="0"/>
              <a:t>7</a:t>
            </a:r>
            <a:endParaRPr lang="x-non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2292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78" y="2057400"/>
            <a:ext cx="305696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90736"/>
            <a:ext cx="3000720" cy="22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18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497" y="76200"/>
            <a:ext cx="8228763" cy="114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x-none" smtClean="0"/>
              <a:t>C.</a:t>
            </a:r>
            <a:r>
              <a:rPr lang="tr-TR" dirty="0" smtClean="0"/>
              <a:t>7</a:t>
            </a:r>
            <a:r>
              <a:rPr lang="x-none" smtClean="0"/>
              <a:t>.</a:t>
            </a:r>
            <a:r>
              <a:rPr lang="tr-TR" dirty="0" smtClean="0"/>
              <a:t>7</a:t>
            </a:r>
            <a:endParaRPr lang="x-non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90600"/>
            <a:ext cx="6191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57400"/>
            <a:ext cx="18859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205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22669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895600"/>
            <a:ext cx="27051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971800"/>
            <a:ext cx="4953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048000"/>
            <a:ext cx="2552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886200"/>
            <a:ext cx="21526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86199"/>
            <a:ext cx="2447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7937"/>
            <a:ext cx="2209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724400"/>
            <a:ext cx="35433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724400"/>
            <a:ext cx="3295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6400"/>
            <a:ext cx="2114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67350"/>
            <a:ext cx="22955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67350"/>
            <a:ext cx="22955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76975"/>
            <a:ext cx="2981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6372224"/>
            <a:ext cx="5086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2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497" y="76200"/>
            <a:ext cx="8228763" cy="114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defTabSz="9144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x-none" smtClean="0"/>
              <a:t>C.</a:t>
            </a:r>
            <a:r>
              <a:rPr lang="tr-TR" dirty="0" smtClean="0"/>
              <a:t>7</a:t>
            </a:r>
            <a:r>
              <a:rPr lang="x-none" smtClean="0"/>
              <a:t>.</a:t>
            </a:r>
            <a:r>
              <a:rPr lang="tr-TR" dirty="0" smtClean="0"/>
              <a:t>7</a:t>
            </a:r>
            <a:endParaRPr lang="x-non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19907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90600"/>
            <a:ext cx="6191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6375"/>
            <a:ext cx="1371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68500"/>
            <a:ext cx="17907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97074"/>
            <a:ext cx="42100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2058986"/>
            <a:ext cx="5810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3429000"/>
            <a:ext cx="2019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38625"/>
            <a:ext cx="24193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4036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09950"/>
            <a:ext cx="2371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2837"/>
            <a:ext cx="7239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724400"/>
            <a:ext cx="14668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2571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86300"/>
            <a:ext cx="18383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7" y="4733925"/>
            <a:ext cx="1819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4" y="5565775"/>
            <a:ext cx="5705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2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247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28098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7156\Dropbox\Math102R\1.17-02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80025"/>
            <a:ext cx="5159375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7156\Dropbox\Math102R\1.17-02\Captur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77127"/>
            <a:ext cx="5494338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7156\Dropbox\Math102R\1.17-02\Capture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97363"/>
            <a:ext cx="6294438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9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C9.1</a:t>
            </a:r>
            <a:endParaRPr lang="en-US" dirty="0"/>
          </a:p>
        </p:txBody>
      </p:sp>
      <p:pic>
        <p:nvPicPr>
          <p:cNvPr id="2050" name="Picture 2" descr="C:\Users\7156\Dropbox\Math102R\1.17-02\Cap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7200" cy="8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156\Dropbox\Math102R\1.17-02\Captur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02417"/>
            <a:ext cx="1269685" cy="4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156\Dropbox\Math102R\1.17-02\Capture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24100"/>
            <a:ext cx="136598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895600"/>
            <a:ext cx="12096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267075"/>
            <a:ext cx="1133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629025"/>
            <a:ext cx="11525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10025"/>
            <a:ext cx="1314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4395258"/>
            <a:ext cx="1295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96" y="3048000"/>
            <a:ext cx="24193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569229"/>
            <a:ext cx="2419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71" y="4091516"/>
            <a:ext cx="4476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4515379"/>
            <a:ext cx="419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96" y="5007504"/>
            <a:ext cx="6572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43891"/>
            <a:ext cx="19621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96" y="4483629"/>
            <a:ext cx="19621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46" y="4940829"/>
            <a:ext cx="19621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 descr="C:\Users\7156\Dropbox\Math102R\1.17-02\Capture7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69" y="2354262"/>
            <a:ext cx="1973262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69" y="3200400"/>
            <a:ext cx="17907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69" y="3629025"/>
            <a:ext cx="2257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06" y="4260995"/>
            <a:ext cx="36195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C9.1</a:t>
            </a:r>
            <a:endParaRPr lang="en-US" dirty="0"/>
          </a:p>
        </p:txBody>
      </p:sp>
      <p:pic>
        <p:nvPicPr>
          <p:cNvPr id="3074" name="Picture 2" descr="C:\Users\7156\Dropbox\Math102R\1.17-02\Captur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6" y="1219200"/>
            <a:ext cx="803524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156\Dropbox\Math102R\1.17-02\Captur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64777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1" y="2962275"/>
            <a:ext cx="1895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3" y="3649197"/>
            <a:ext cx="28194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6432035"/>
            <a:ext cx="2246869" cy="40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224087"/>
            <a:ext cx="1495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3138488"/>
            <a:ext cx="19716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1" y="4124642"/>
            <a:ext cx="2486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7" y="4724400"/>
            <a:ext cx="33813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90" y="5796252"/>
            <a:ext cx="1323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64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29</Words>
  <Application>Microsoft Macintosh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C9.1</vt:lpstr>
      <vt:lpstr>C9.1</vt:lpstr>
      <vt:lpstr>C9.1</vt:lpstr>
      <vt:lpstr>C9.1</vt:lpstr>
      <vt:lpstr>C9.1</vt:lpstr>
      <vt:lpstr>C9.1</vt:lpstr>
      <vt:lpstr>C9.2</vt:lpstr>
      <vt:lpstr>C9.2</vt:lpstr>
      <vt:lpstr>C9.2</vt:lpstr>
      <vt:lpstr>C9.2</vt:lpstr>
      <vt:lpstr>C9.3</vt:lpstr>
      <vt:lpstr>C9.3</vt:lpstr>
      <vt:lpstr>C9.3</vt:lpstr>
      <vt:lpstr>C9.3</vt:lpstr>
      <vt:lpstr>C9.3</vt:lpstr>
      <vt:lpstr>C9.3</vt:lpstr>
      <vt:lpstr>C9.3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uğur</dc:creator>
  <cp:lastModifiedBy>Uğur Koç</cp:lastModifiedBy>
  <cp:revision>51</cp:revision>
  <dcterms:created xsi:type="dcterms:W3CDTF">2006-08-16T00:00:00Z</dcterms:created>
  <dcterms:modified xsi:type="dcterms:W3CDTF">2013-02-14T12:33:18Z</dcterms:modified>
</cp:coreProperties>
</file>