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2" r:id="rId2"/>
    <p:sldId id="267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72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5" autoAdjust="0"/>
    <p:restoredTop sz="94657" autoAdjust="0"/>
  </p:normalViewPr>
  <p:slideViewPr>
    <p:cSldViewPr>
      <p:cViewPr varScale="1">
        <p:scale>
          <a:sx n="112" d="100"/>
          <a:sy n="112" d="100"/>
        </p:scale>
        <p:origin x="-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25C9-D1F8-4D53-9566-AD1D25633FEE}" type="datetimeFigureOut">
              <a:rPr lang="en-US" smtClean="0"/>
              <a:t>2/21/13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CFFE-6F79-43A5-A86A-02BC90B3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6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3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5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1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0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5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6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8.png"/><Relationship Id="rId20" Type="http://schemas.openxmlformats.org/officeDocument/2006/relationships/image" Target="../media/image129.png"/><Relationship Id="rId21" Type="http://schemas.openxmlformats.org/officeDocument/2006/relationships/image" Target="../media/image130.png"/><Relationship Id="rId10" Type="http://schemas.openxmlformats.org/officeDocument/2006/relationships/image" Target="../media/image119.png"/><Relationship Id="rId11" Type="http://schemas.openxmlformats.org/officeDocument/2006/relationships/image" Target="../media/image120.png"/><Relationship Id="rId12" Type="http://schemas.openxmlformats.org/officeDocument/2006/relationships/image" Target="../media/image121.png"/><Relationship Id="rId13" Type="http://schemas.openxmlformats.org/officeDocument/2006/relationships/image" Target="../media/image122.png"/><Relationship Id="rId14" Type="http://schemas.openxmlformats.org/officeDocument/2006/relationships/image" Target="../media/image123.png"/><Relationship Id="rId15" Type="http://schemas.openxmlformats.org/officeDocument/2006/relationships/image" Target="../media/image124.png"/><Relationship Id="rId16" Type="http://schemas.openxmlformats.org/officeDocument/2006/relationships/image" Target="../media/image125.png"/><Relationship Id="rId17" Type="http://schemas.openxmlformats.org/officeDocument/2006/relationships/image" Target="../media/image126.png"/><Relationship Id="rId18" Type="http://schemas.openxmlformats.org/officeDocument/2006/relationships/image" Target="../media/image127.png"/><Relationship Id="rId19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image" Target="../media/image117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0.png"/><Relationship Id="rId12" Type="http://schemas.openxmlformats.org/officeDocument/2006/relationships/image" Target="../media/image141.png"/><Relationship Id="rId13" Type="http://schemas.openxmlformats.org/officeDocument/2006/relationships/image" Target="../media/image142.png"/><Relationship Id="rId14" Type="http://schemas.openxmlformats.org/officeDocument/2006/relationships/image" Target="../media/image143.png"/><Relationship Id="rId15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138.png"/><Relationship Id="rId10" Type="http://schemas.openxmlformats.org/officeDocument/2006/relationships/image" Target="../media/image1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71.png"/><Relationship Id="rId17" Type="http://schemas.openxmlformats.org/officeDocument/2006/relationships/image" Target="../media/image72.png"/><Relationship Id="rId18" Type="http://schemas.openxmlformats.org/officeDocument/2006/relationships/image" Target="../media/image73.png"/><Relationship Id="rId19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1.png"/><Relationship Id="rId12" Type="http://schemas.openxmlformats.org/officeDocument/2006/relationships/image" Target="../media/image92.png"/><Relationship Id="rId13" Type="http://schemas.openxmlformats.org/officeDocument/2006/relationships/image" Target="../media/image93.png"/><Relationship Id="rId14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0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C9.4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143000"/>
            <a:ext cx="61626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43143"/>
            <a:ext cx="7277100" cy="170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55" y="4619376"/>
            <a:ext cx="7165145" cy="223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64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C9.4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43000"/>
            <a:ext cx="61912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25527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0"/>
            <a:ext cx="11334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2057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1000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00225"/>
            <a:ext cx="1000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30079"/>
            <a:ext cx="82200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50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C9.4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2293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3086100"/>
            <a:ext cx="61626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4419600"/>
            <a:ext cx="62007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6286500"/>
            <a:ext cx="26765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143625"/>
            <a:ext cx="36004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6553200"/>
            <a:ext cx="22193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02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C9.4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43000"/>
            <a:ext cx="5867400" cy="273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4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C9.5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447800"/>
            <a:ext cx="6280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2808931"/>
            <a:ext cx="69024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3657600"/>
            <a:ext cx="67373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30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C9.5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47800"/>
            <a:ext cx="69342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53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C9.5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345" y="1295400"/>
            <a:ext cx="62674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1590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42" y="2905125"/>
            <a:ext cx="1552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23526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0"/>
            <a:ext cx="10001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98" y="2964849"/>
            <a:ext cx="213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98" y="2905125"/>
            <a:ext cx="27241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3705225"/>
            <a:ext cx="23431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6" y="3719512"/>
            <a:ext cx="962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22288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95775"/>
            <a:ext cx="27527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95825"/>
            <a:ext cx="3657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715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14825"/>
            <a:ext cx="23241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0"/>
            <a:ext cx="31146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43525"/>
            <a:ext cx="30480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62" y="6096000"/>
            <a:ext cx="2438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15050"/>
            <a:ext cx="5524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81712"/>
            <a:ext cx="23431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6310312"/>
            <a:ext cx="6953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23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C9.5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096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34049"/>
            <a:ext cx="12954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86100"/>
            <a:ext cx="24860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2295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30" y="4267200"/>
            <a:ext cx="21717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79" y="5029200"/>
            <a:ext cx="18859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11" y="5791200"/>
            <a:ext cx="17716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466975"/>
            <a:ext cx="21812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03" y="3281362"/>
            <a:ext cx="9715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7" y="3833812"/>
            <a:ext cx="14097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4191000"/>
            <a:ext cx="24193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7" y="5391150"/>
            <a:ext cx="16668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7" y="5791200"/>
            <a:ext cx="12382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786" y="6076434"/>
            <a:ext cx="10858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51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C9.4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162925" cy="219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5429250"/>
            <a:ext cx="80295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464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73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C9.4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29" y="1143000"/>
            <a:ext cx="62007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21621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09775"/>
            <a:ext cx="23812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9" y="4392417"/>
            <a:ext cx="31718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48050"/>
            <a:ext cx="13716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43300"/>
            <a:ext cx="1428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24250"/>
            <a:ext cx="5810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50" y="3048000"/>
            <a:ext cx="1190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238" y="5638800"/>
            <a:ext cx="16573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5486400"/>
            <a:ext cx="18097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9" y="3657600"/>
            <a:ext cx="695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0"/>
            <a:ext cx="1190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775" y="3657600"/>
            <a:ext cx="1428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25" y="3448050"/>
            <a:ext cx="15430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2" y="4419600"/>
            <a:ext cx="3352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16" y="5400675"/>
            <a:ext cx="20669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850" y="5638800"/>
            <a:ext cx="16573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000" y="6489700"/>
            <a:ext cx="235712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9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C9.4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66" y="1219200"/>
            <a:ext cx="61817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505200"/>
            <a:ext cx="12096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3086100"/>
            <a:ext cx="18383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0"/>
            <a:ext cx="29051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39" y="4876800"/>
            <a:ext cx="5905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26" y="4876800"/>
            <a:ext cx="1028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0"/>
            <a:ext cx="1666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241" y="4343400"/>
            <a:ext cx="28384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20" y="3848100"/>
            <a:ext cx="18383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2" y="4462462"/>
            <a:ext cx="33432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62574"/>
            <a:ext cx="3048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64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C9.4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740" y="1219200"/>
            <a:ext cx="62293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47850"/>
            <a:ext cx="52387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82" y="3581400"/>
            <a:ext cx="28194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07" y="4800600"/>
            <a:ext cx="25812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819400"/>
            <a:ext cx="31146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20" y="3609975"/>
            <a:ext cx="7048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3886200"/>
            <a:ext cx="1038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935" y="4772025"/>
            <a:ext cx="28860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500"/>
            <a:ext cx="22574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86075"/>
            <a:ext cx="6953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2828841"/>
            <a:ext cx="6572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64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C9.4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02" y="1171575"/>
            <a:ext cx="62007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7" y="3028950"/>
            <a:ext cx="15240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34336"/>
            <a:ext cx="22479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23050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29200"/>
            <a:ext cx="22860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48291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24075"/>
            <a:ext cx="10858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76450"/>
            <a:ext cx="21050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2967843"/>
            <a:ext cx="26955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3352800"/>
            <a:ext cx="41338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58565"/>
            <a:ext cx="30861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64" y="5181600"/>
            <a:ext cx="14573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76" y="5943600"/>
            <a:ext cx="18669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133600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64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C9.4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1219200"/>
            <a:ext cx="62198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953065"/>
            <a:ext cx="18383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2913771"/>
            <a:ext cx="20288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269713"/>
            <a:ext cx="32385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650713"/>
            <a:ext cx="26479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955637"/>
            <a:ext cx="28479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746212"/>
            <a:ext cx="1933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5746212"/>
            <a:ext cx="1885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047875"/>
            <a:ext cx="8667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38" y="2039595"/>
            <a:ext cx="2238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88" y="3034958"/>
            <a:ext cx="16478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38" y="3511208"/>
            <a:ext cx="28575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2" y="3801501"/>
            <a:ext cx="27051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41362"/>
            <a:ext cx="13335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47" y="5870037"/>
            <a:ext cx="16954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95" y="5827174"/>
            <a:ext cx="15144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70" y="6008149"/>
            <a:ext cx="4667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71" y="2065898"/>
            <a:ext cx="10763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64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C9.4</a:t>
            </a:r>
            <a:endParaRPr lang="en-US" dirty="0"/>
          </a:p>
        </p:txBody>
      </p:sp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24" y="1162050"/>
            <a:ext cx="61912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986" y="1921266"/>
            <a:ext cx="19907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085" y="3102366"/>
            <a:ext cx="19145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486" y="3530991"/>
            <a:ext cx="2181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2" y="3914775"/>
            <a:ext cx="41243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860" y="4893066"/>
            <a:ext cx="3228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22" y="5502666"/>
            <a:ext cx="26860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22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C9.4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295400"/>
            <a:ext cx="61817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209800"/>
            <a:ext cx="16859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 descr="C:\Users\7156\Dropbox\Math102R\2.24-02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74" y="3078477"/>
            <a:ext cx="1402667" cy="50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7156\Dropbox\Math102R\2.24-02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12" y="3600362"/>
            <a:ext cx="3044815" cy="5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7156\Dropbox\Math102R\2.24-02\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84752"/>
            <a:ext cx="910550" cy="5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7156\Dropbox\Math102R\2.24-02\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49" y="4984779"/>
            <a:ext cx="3979051" cy="65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7156\Dropbox\Math102R\2.24-02\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44" y="2209800"/>
            <a:ext cx="2463223" cy="58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:\Users\7156\Dropbox\Math102R\2.24-02\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76" y="2897527"/>
            <a:ext cx="1250034" cy="45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C:\Users\7156\Dropbox\Math102R\2.24-02\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650" y="3516609"/>
            <a:ext cx="1528986" cy="133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C:\Users\7156\Dropbox\Math102R\2.24-02\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495800"/>
            <a:ext cx="428959" cy="2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C:\Users\7156\Dropbox\Math102R\2.24-02\9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66" y="4984778"/>
            <a:ext cx="1300034" cy="53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C:\Users\7156\Dropbox\Math102R\2.24-02\1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04687"/>
            <a:ext cx="1073713" cy="65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C:\Users\7156\Dropbox\Math102R\2.24-02\1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31" y="5791200"/>
            <a:ext cx="2981656" cy="54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1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</TotalTime>
  <Words>16</Words>
  <Application>Microsoft Macintosh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C9.4</vt:lpstr>
      <vt:lpstr>C9.4</vt:lpstr>
      <vt:lpstr>C9.4</vt:lpstr>
      <vt:lpstr>C9.4</vt:lpstr>
      <vt:lpstr>C9.4</vt:lpstr>
      <vt:lpstr>C9.4</vt:lpstr>
      <vt:lpstr>C9.4</vt:lpstr>
      <vt:lpstr>C9.4</vt:lpstr>
      <vt:lpstr>C9.4</vt:lpstr>
      <vt:lpstr>C9.4</vt:lpstr>
      <vt:lpstr>C9.4</vt:lpstr>
      <vt:lpstr>C9.4</vt:lpstr>
      <vt:lpstr>C9.5</vt:lpstr>
      <vt:lpstr>C9.5</vt:lpstr>
      <vt:lpstr>C9.5</vt:lpstr>
      <vt:lpstr>C9.5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uğur</dc:creator>
  <cp:lastModifiedBy>Uğur Koç</cp:lastModifiedBy>
  <cp:revision>54</cp:revision>
  <dcterms:created xsi:type="dcterms:W3CDTF">2006-08-16T00:00:00Z</dcterms:created>
  <dcterms:modified xsi:type="dcterms:W3CDTF">2013-02-21T20:54:56Z</dcterms:modified>
</cp:coreProperties>
</file>