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8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9" r:id="rId12"/>
    <p:sldId id="280" r:id="rId13"/>
    <p:sldId id="281" r:id="rId14"/>
    <p:sldId id="277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8" autoAdjust="0"/>
    <p:restoredTop sz="86411" autoAdjust="0"/>
  </p:normalViewPr>
  <p:slideViewPr>
    <p:cSldViewPr>
      <p:cViewPr varScale="1">
        <p:scale>
          <a:sx n="68" d="100"/>
          <a:sy n="68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4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108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64" y="2076450"/>
            <a:ext cx="61087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68643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04" y="5067300"/>
            <a:ext cx="661035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C10.2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53" y="1219200"/>
            <a:ext cx="6191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8697"/>
            <a:ext cx="52006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143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69" y="3038475"/>
            <a:ext cx="28860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23" y="3733800"/>
            <a:ext cx="39814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C10.2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219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1255"/>
            <a:ext cx="5324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6495"/>
            <a:ext cx="819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279333"/>
            <a:ext cx="1800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636520"/>
            <a:ext cx="18097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295650"/>
            <a:ext cx="10191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183255"/>
            <a:ext cx="1809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10" y="3462337"/>
            <a:ext cx="20859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15" y="4038600"/>
            <a:ext cx="1619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419600"/>
            <a:ext cx="2095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800600"/>
            <a:ext cx="4048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848350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6301740"/>
            <a:ext cx="1371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85" y="6000750"/>
            <a:ext cx="221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C10.3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2388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1047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71763"/>
            <a:ext cx="3495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18" y="3271838"/>
            <a:ext cx="21621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648200"/>
            <a:ext cx="32289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98" y="3800475"/>
            <a:ext cx="52292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C10.3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2152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2388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48672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4" y="3429000"/>
            <a:ext cx="35147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4343400"/>
            <a:ext cx="8124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" y="5257800"/>
            <a:ext cx="7429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6038850"/>
            <a:ext cx="39243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7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C10.3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0" y="1295400"/>
            <a:ext cx="61341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10" y="2133600"/>
            <a:ext cx="14763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048000"/>
            <a:ext cx="79819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05" y="2133600"/>
            <a:ext cx="17049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933450" cy="5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" y="3962400"/>
            <a:ext cx="24860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648200"/>
            <a:ext cx="7810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648200"/>
            <a:ext cx="12001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C10.3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400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5248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381250"/>
            <a:ext cx="31623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429000"/>
            <a:ext cx="33909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32956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686300"/>
            <a:ext cx="1409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30" y="1219200"/>
            <a:ext cx="61626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26384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24" y="2209800"/>
            <a:ext cx="2581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24" y="2843212"/>
            <a:ext cx="5324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25" y="3300412"/>
            <a:ext cx="5610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24" y="3800475"/>
            <a:ext cx="5514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40" y="4257675"/>
            <a:ext cx="5876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74" y="4791075"/>
            <a:ext cx="29527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50" y="5436331"/>
            <a:ext cx="39147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6064981"/>
            <a:ext cx="50768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7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30" y="1219200"/>
            <a:ext cx="61626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26" y="2286000"/>
            <a:ext cx="2486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2641"/>
            <a:ext cx="4210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62082"/>
            <a:ext cx="1171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6041"/>
            <a:ext cx="3429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267371"/>
            <a:ext cx="1266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819441"/>
            <a:ext cx="5838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16" y="3828966"/>
            <a:ext cx="1543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352841"/>
            <a:ext cx="6086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343400"/>
            <a:ext cx="22955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05" y="4752891"/>
            <a:ext cx="1428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3267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57257"/>
            <a:ext cx="2533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9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16" y="1219200"/>
            <a:ext cx="6181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581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3200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2752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0575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78" y="3886200"/>
            <a:ext cx="28765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124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7058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3028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35" y="5592945"/>
            <a:ext cx="54483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16" y="1219200"/>
            <a:ext cx="6181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34" y="1981200"/>
            <a:ext cx="3276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28825"/>
            <a:ext cx="628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47862"/>
            <a:ext cx="1200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2614613"/>
            <a:ext cx="22574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2238"/>
            <a:ext cx="17716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83" y="4648200"/>
            <a:ext cx="63627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0"/>
            <a:ext cx="45243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5850"/>
            <a:ext cx="61626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7" y="1828799"/>
            <a:ext cx="32813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190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438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8562"/>
            <a:ext cx="771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700461"/>
            <a:ext cx="8763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4533899"/>
            <a:ext cx="8096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14873"/>
            <a:ext cx="742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657600"/>
            <a:ext cx="8667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895725"/>
            <a:ext cx="485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3330294"/>
            <a:ext cx="295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43000"/>
            <a:ext cx="6143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7156\Dropbox\Math102R\3.02-03\10.1.25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14" y="2209800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7156\Dropbox\Math102R\3.02-03\10.1.25.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23" y="2971800"/>
            <a:ext cx="1359959" cy="7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7156\Dropbox\Math102R\3.02-03\10.1.25.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69" y="3918810"/>
            <a:ext cx="989542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7156\Dropbox\Math102R\3.02-03\10.1.25.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92" y="4070946"/>
            <a:ext cx="394228" cy="26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C10.2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78" y="1295400"/>
            <a:ext cx="61849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590800"/>
            <a:ext cx="686435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77" y="3905250"/>
            <a:ext cx="65214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77" y="5410200"/>
            <a:ext cx="2967923" cy="146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C10.2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95400"/>
            <a:ext cx="6191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2514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17430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1790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3581400"/>
            <a:ext cx="3448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40005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95575"/>
            <a:ext cx="1628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8199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15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C10.1</vt:lpstr>
      <vt:lpstr>C10.1</vt:lpstr>
      <vt:lpstr>C10.1</vt:lpstr>
      <vt:lpstr>C10.1</vt:lpstr>
      <vt:lpstr>C10.1</vt:lpstr>
      <vt:lpstr>C10.1</vt:lpstr>
      <vt:lpstr>C10.1</vt:lpstr>
      <vt:lpstr>C10.2</vt:lpstr>
      <vt:lpstr>C10.2</vt:lpstr>
      <vt:lpstr>C10.2</vt:lpstr>
      <vt:lpstr>C10.2</vt:lpstr>
      <vt:lpstr>C10.3</vt:lpstr>
      <vt:lpstr>C10.3</vt:lpstr>
      <vt:lpstr>C10.3</vt:lpstr>
      <vt:lpstr>C10.3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ugurkoc</cp:lastModifiedBy>
  <cp:revision>64</cp:revision>
  <dcterms:created xsi:type="dcterms:W3CDTF">2006-08-16T00:00:00Z</dcterms:created>
  <dcterms:modified xsi:type="dcterms:W3CDTF">2012-03-01T20:38:00Z</dcterms:modified>
</cp:coreProperties>
</file>