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8" r:id="rId2"/>
    <p:sldId id="279" r:id="rId3"/>
    <p:sldId id="280" r:id="rId4"/>
    <p:sldId id="281" r:id="rId5"/>
    <p:sldId id="284" r:id="rId6"/>
    <p:sldId id="283" r:id="rId7"/>
    <p:sldId id="285" r:id="rId8"/>
    <p:sldId id="282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0" autoAdjust="0"/>
    <p:restoredTop sz="86411" autoAdjust="0"/>
  </p:normalViewPr>
  <p:slideViewPr>
    <p:cSldViewPr>
      <p:cViewPr varScale="1">
        <p:scale>
          <a:sx n="81" d="100"/>
          <a:sy n="81" d="100"/>
        </p:scale>
        <p:origin x="-1037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225C9-D1F8-4D53-9566-AD1D25633FEE}" type="datetimeFigureOut">
              <a:rPr lang="en-US" smtClean="0"/>
              <a:t>08-Mar-12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7CFFE-6F79-43A5-A86A-02BC90B32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40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1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6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3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5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5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1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0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5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5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1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08-Mar-12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6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C10.4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1143000"/>
            <a:ext cx="68834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71775"/>
            <a:ext cx="29527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4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C12.1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006" y="1143000"/>
            <a:ext cx="61245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57325"/>
            <a:ext cx="20002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00525"/>
            <a:ext cx="61722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64395"/>
            <a:ext cx="30099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981575"/>
            <a:ext cx="39433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13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C12.1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6200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181" y="1905000"/>
            <a:ext cx="26574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88" y="2019545"/>
            <a:ext cx="2867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688" y="2590800"/>
            <a:ext cx="15716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813" y="2979656"/>
            <a:ext cx="13049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58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C12.1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61436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722" y="2483617"/>
            <a:ext cx="11049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922" y="2536005"/>
            <a:ext cx="24669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922" y="2019300"/>
            <a:ext cx="31908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86100"/>
            <a:ext cx="1524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86100"/>
            <a:ext cx="18002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5200"/>
            <a:ext cx="14478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590925"/>
            <a:ext cx="328612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41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C12.1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3514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295400"/>
            <a:ext cx="61531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819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67000"/>
            <a:ext cx="14001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47950"/>
            <a:ext cx="13906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495" y="2647950"/>
            <a:ext cx="27241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495" y="3198632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590925"/>
            <a:ext cx="15144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21" y="3198632"/>
            <a:ext cx="2763331" cy="266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84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C12.1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7" y="1219200"/>
            <a:ext cx="62198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2200"/>
            <a:ext cx="2409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7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C12.2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524000"/>
            <a:ext cx="64516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" y="5715000"/>
            <a:ext cx="19716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3200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2590800"/>
            <a:ext cx="32670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638800"/>
            <a:ext cx="11715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98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C12.2</a:t>
            </a:r>
            <a:endParaRPr lang="en-US" dirty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52" y="1447800"/>
            <a:ext cx="68961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2438400"/>
            <a:ext cx="494347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53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C12.2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73870"/>
            <a:ext cx="6048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04975"/>
            <a:ext cx="539115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790700"/>
            <a:ext cx="240982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724275"/>
            <a:ext cx="3619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591" y="1790700"/>
            <a:ext cx="2952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616" y="3657600"/>
            <a:ext cx="3619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1981200"/>
            <a:ext cx="3524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457825"/>
            <a:ext cx="3810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63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C12.2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99" y="1143000"/>
            <a:ext cx="61722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5038"/>
            <a:ext cx="28098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30099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46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C12.2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61626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57" y="2209800"/>
            <a:ext cx="52482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992" y="2667000"/>
            <a:ext cx="19145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90812"/>
            <a:ext cx="6953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124200"/>
            <a:ext cx="30099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79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C10.4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43000"/>
            <a:ext cx="6191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590800"/>
            <a:ext cx="30861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4200"/>
            <a:ext cx="372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1800"/>
            <a:ext cx="25431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2978870"/>
            <a:ext cx="16764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28" y="3750395"/>
            <a:ext cx="25622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28" y="4267200"/>
            <a:ext cx="21431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65" y="4724400"/>
            <a:ext cx="2228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71950"/>
            <a:ext cx="38481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13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C10.4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43000"/>
            <a:ext cx="6191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514600"/>
            <a:ext cx="31432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94643"/>
            <a:ext cx="32099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2857500"/>
            <a:ext cx="21431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95207"/>
            <a:ext cx="13906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6200"/>
            <a:ext cx="45624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276" y="3733799"/>
            <a:ext cx="26098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4800600"/>
            <a:ext cx="1409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257800"/>
            <a:ext cx="17049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00600"/>
            <a:ext cx="31432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89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C10.4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219200"/>
            <a:ext cx="61817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8908"/>
            <a:ext cx="14763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3219450"/>
            <a:ext cx="12573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29221"/>
            <a:ext cx="18669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7" y="3905250"/>
            <a:ext cx="13335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3890962"/>
            <a:ext cx="9048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3886200"/>
            <a:ext cx="39814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48200"/>
            <a:ext cx="41052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5105400"/>
            <a:ext cx="31337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324600"/>
            <a:ext cx="37623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55761"/>
            <a:ext cx="30289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638800"/>
            <a:ext cx="24669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57937"/>
            <a:ext cx="2143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49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C12.1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002" y="1981200"/>
            <a:ext cx="509587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257800"/>
            <a:ext cx="50196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257800"/>
            <a:ext cx="10191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371600"/>
            <a:ext cx="83439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1704975"/>
            <a:ext cx="1895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64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C12.1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03452"/>
            <a:ext cx="343852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734" y="1303452"/>
            <a:ext cx="22479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05200"/>
            <a:ext cx="24384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82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C12.1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586" y="3581400"/>
            <a:ext cx="250507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244" y="1174423"/>
            <a:ext cx="60674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24384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87" y="3810000"/>
            <a:ext cx="26860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312" y="4162425"/>
            <a:ext cx="24860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937" y="4552950"/>
            <a:ext cx="2057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87" y="4895850"/>
            <a:ext cx="10096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62" y="4876800"/>
            <a:ext cx="9429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14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C12.1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023" y="1143000"/>
            <a:ext cx="60483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30765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01" y="2124075"/>
            <a:ext cx="8382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451" y="2743200"/>
            <a:ext cx="2476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27132"/>
            <a:ext cx="20764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65231"/>
            <a:ext cx="20669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399"/>
            <a:ext cx="20669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77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C12.1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59531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30099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1295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43100"/>
            <a:ext cx="22860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2576512"/>
            <a:ext cx="375285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79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1914</TotalTime>
  <Words>19</Words>
  <Application>Microsoft Office PowerPoint</Application>
  <PresentationFormat>On-screen Show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C10.4</vt:lpstr>
      <vt:lpstr>C10.4</vt:lpstr>
      <vt:lpstr>C10.4</vt:lpstr>
      <vt:lpstr>C10.4</vt:lpstr>
      <vt:lpstr>C12.1</vt:lpstr>
      <vt:lpstr>C12.1</vt:lpstr>
      <vt:lpstr>C12.1</vt:lpstr>
      <vt:lpstr>C12.1</vt:lpstr>
      <vt:lpstr>C12.1</vt:lpstr>
      <vt:lpstr>C12.1</vt:lpstr>
      <vt:lpstr>C12.1</vt:lpstr>
      <vt:lpstr>C12.1</vt:lpstr>
      <vt:lpstr>C12.1</vt:lpstr>
      <vt:lpstr>C12.1</vt:lpstr>
      <vt:lpstr>C12.2</vt:lpstr>
      <vt:lpstr>C12.2</vt:lpstr>
      <vt:lpstr>C12.2</vt:lpstr>
      <vt:lpstr>C12.2</vt:lpstr>
      <vt:lpstr>C12.2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uğur</dc:creator>
  <cp:lastModifiedBy>7156</cp:lastModifiedBy>
  <cp:revision>82</cp:revision>
  <dcterms:created xsi:type="dcterms:W3CDTF">2006-08-16T00:00:00Z</dcterms:created>
  <dcterms:modified xsi:type="dcterms:W3CDTF">2012-03-08T16:02:38Z</dcterms:modified>
</cp:coreProperties>
</file>