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9" r:id="rId2"/>
    <p:sldId id="268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0" autoAdjust="0"/>
    <p:restoredTop sz="86411" autoAdjust="0"/>
  </p:normalViewPr>
  <p:slideViewPr>
    <p:cSldViewPr>
      <p:cViewPr varScale="1">
        <p:scale>
          <a:sx n="68" d="100"/>
          <a:sy n="68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42.png"/><Relationship Id="rId2" Type="http://schemas.openxmlformats.org/officeDocument/2006/relationships/image" Target="../media/image52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4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C12.3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914400"/>
            <a:ext cx="5457825" cy="276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72444"/>
            <a:ext cx="6262688" cy="27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6" y="3578176"/>
            <a:ext cx="8696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C12.4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762000"/>
            <a:ext cx="61436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447802"/>
            <a:ext cx="22479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76400"/>
            <a:ext cx="34099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76400"/>
            <a:ext cx="34099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447800"/>
            <a:ext cx="22955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10050"/>
            <a:ext cx="39719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2" y="4572000"/>
            <a:ext cx="266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4" y="1823210"/>
            <a:ext cx="2995613" cy="236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" y="5105400"/>
            <a:ext cx="1400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64" y="5133975"/>
            <a:ext cx="4000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2" y="5562600"/>
            <a:ext cx="2333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6015404"/>
            <a:ext cx="21050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29" y="5276850"/>
            <a:ext cx="3743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49" y="5710604"/>
            <a:ext cx="1314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25" y="6186854"/>
            <a:ext cx="1647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2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C12.4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762000"/>
            <a:ext cx="55149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16580"/>
            <a:ext cx="10763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75" y="3429000"/>
            <a:ext cx="146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57" y="4343400"/>
            <a:ext cx="24193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11" y="3896018"/>
            <a:ext cx="2333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65" y="4724400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65" y="5036234"/>
            <a:ext cx="5619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334000"/>
            <a:ext cx="24193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104564"/>
            <a:ext cx="1628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411416"/>
            <a:ext cx="133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69" y="3893160"/>
            <a:ext cx="31527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69" y="4297680"/>
            <a:ext cx="16287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267200"/>
            <a:ext cx="5619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69" y="4760009"/>
            <a:ext cx="2962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5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C12.3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309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15344"/>
            <a:ext cx="32575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9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C12.3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73" y="1066800"/>
            <a:ext cx="61722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27744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96" y="1981200"/>
            <a:ext cx="31337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94563"/>
            <a:ext cx="2362200" cy="246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9775"/>
            <a:ext cx="2362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9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C12.3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267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17631"/>
            <a:ext cx="23526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" y="2438400"/>
            <a:ext cx="397159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09775"/>
            <a:ext cx="2847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49929"/>
            <a:ext cx="3886200" cy="385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1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C12.3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19" y="619125"/>
            <a:ext cx="52292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733800"/>
            <a:ext cx="32956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31623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1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C12.4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7" y="1133475"/>
            <a:ext cx="87725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886325"/>
            <a:ext cx="87344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557170"/>
            <a:ext cx="1581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42882"/>
            <a:ext cx="15811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2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C12.4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762000"/>
            <a:ext cx="53054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2362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752600"/>
            <a:ext cx="2162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59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143000"/>
            <a:ext cx="26098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46" y="1495425"/>
            <a:ext cx="1571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21" y="1863645"/>
            <a:ext cx="4381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3226383"/>
            <a:ext cx="4257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5454570"/>
            <a:ext cx="2486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72" y="5804463"/>
            <a:ext cx="2895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46" y="5813988"/>
            <a:ext cx="4086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54570"/>
            <a:ext cx="2505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07696"/>
            <a:ext cx="4381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23" y="3017677"/>
            <a:ext cx="295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20" y="6216208"/>
            <a:ext cx="295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7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C12.4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22" y="762000"/>
            <a:ext cx="6229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57350"/>
            <a:ext cx="33147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81150"/>
            <a:ext cx="32766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52512"/>
            <a:ext cx="5248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962525"/>
            <a:ext cx="40481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72062"/>
            <a:ext cx="3705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C12.4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2333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019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29146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19446"/>
            <a:ext cx="714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43" y="2673993"/>
            <a:ext cx="28670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62" y="3063795"/>
            <a:ext cx="3305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667000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43" y="3020390"/>
            <a:ext cx="17240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43" y="3833693"/>
            <a:ext cx="29718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77" y="4800600"/>
            <a:ext cx="17049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8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</TotalTime>
  <Words>11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C12.3</vt:lpstr>
      <vt:lpstr>C12.3</vt:lpstr>
      <vt:lpstr>C12.3</vt:lpstr>
      <vt:lpstr>C12.3</vt:lpstr>
      <vt:lpstr>C12.3</vt:lpstr>
      <vt:lpstr>C12.4</vt:lpstr>
      <vt:lpstr>C12.4</vt:lpstr>
      <vt:lpstr>C12.4</vt:lpstr>
      <vt:lpstr>C12.4</vt:lpstr>
      <vt:lpstr>C12.4</vt:lpstr>
      <vt:lpstr>C12.4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ugurkoc</cp:lastModifiedBy>
  <cp:revision>98</cp:revision>
  <dcterms:created xsi:type="dcterms:W3CDTF">2006-08-16T00:00:00Z</dcterms:created>
  <dcterms:modified xsi:type="dcterms:W3CDTF">2012-03-15T22:09:55Z</dcterms:modified>
</cp:coreProperties>
</file>