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1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8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0" autoAdjust="0"/>
    <p:restoredTop sz="86411" autoAdjust="0"/>
  </p:normalViewPr>
  <p:slideViewPr>
    <p:cSldViewPr>
      <p:cViewPr varScale="1">
        <p:scale>
          <a:sx n="81" d="100"/>
          <a:sy n="81" d="100"/>
        </p:scale>
        <p:origin x="-1037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22-Mar-12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38200"/>
            <a:ext cx="855345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33600"/>
            <a:ext cx="794385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662487" cy="35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91275"/>
            <a:ext cx="3190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51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36336"/>
            <a:ext cx="4191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74" y="2471393"/>
            <a:ext cx="123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24" y="2502816"/>
            <a:ext cx="75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70" y="838200"/>
            <a:ext cx="6153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388936"/>
            <a:ext cx="6162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2457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572000"/>
            <a:ext cx="5010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48137"/>
            <a:ext cx="15335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2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C9.6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70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13" y="3276600"/>
            <a:ext cx="6832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8261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9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C9.6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82425"/>
            <a:ext cx="61722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2781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03" y="1409700"/>
            <a:ext cx="1790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90" y="2286000"/>
            <a:ext cx="13049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44587"/>
            <a:ext cx="126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39" y="3362325"/>
            <a:ext cx="13049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11" y="40386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11" y="4321502"/>
            <a:ext cx="232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52" y="4626302"/>
            <a:ext cx="1762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06750"/>
            <a:ext cx="33051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9" y="5233496"/>
            <a:ext cx="1543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9" y="5507266"/>
            <a:ext cx="17049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8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C9.6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" y="962025"/>
            <a:ext cx="62293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" y="1876425"/>
            <a:ext cx="5810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62" y="1800225"/>
            <a:ext cx="2143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12" y="1800225"/>
            <a:ext cx="1123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46" y="2181225"/>
            <a:ext cx="5143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66" y="2500313"/>
            <a:ext cx="4067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86" y="3171825"/>
            <a:ext cx="2162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61" y="3081338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61" y="3171825"/>
            <a:ext cx="4572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39" y="3781425"/>
            <a:ext cx="2457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72" y="3781425"/>
            <a:ext cx="10572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62" y="3933825"/>
            <a:ext cx="4286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3" y="5381625"/>
            <a:ext cx="2895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9" y="6279282"/>
            <a:ext cx="1914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39" y="6381995"/>
            <a:ext cx="34099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23" y="5407254"/>
            <a:ext cx="1571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5648324"/>
            <a:ext cx="476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86200" cy="302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32327"/>
            <a:ext cx="3886200" cy="3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91549"/>
            <a:ext cx="4038600" cy="263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32327"/>
            <a:ext cx="3933825" cy="3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55650"/>
            <a:ext cx="744855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685800"/>
            <a:ext cx="6851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8961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762000"/>
            <a:ext cx="62293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838200"/>
            <a:ext cx="61150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1647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057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3812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552700"/>
            <a:ext cx="29813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52900"/>
            <a:ext cx="3238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524250"/>
            <a:ext cx="60102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09" y="4559431"/>
            <a:ext cx="44005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09" y="5029200"/>
            <a:ext cx="3076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8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62000"/>
            <a:ext cx="6134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08" y="1333500"/>
            <a:ext cx="58388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667000"/>
            <a:ext cx="5257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86039"/>
            <a:ext cx="3529013" cy="379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362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07" y="2098102"/>
            <a:ext cx="6477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24" y="1619249"/>
            <a:ext cx="1981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33" y="2155252"/>
            <a:ext cx="914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C9.5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14" y="838200"/>
            <a:ext cx="60674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511703"/>
            <a:ext cx="2466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10145"/>
            <a:ext cx="147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9475"/>
            <a:ext cx="16097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2149753"/>
            <a:ext cx="16573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70" y="3752850"/>
            <a:ext cx="2486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147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95" y="2914945"/>
            <a:ext cx="2590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55" y="4191000"/>
            <a:ext cx="26860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95" y="4724400"/>
            <a:ext cx="4524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248400"/>
            <a:ext cx="1047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13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C9.5</vt:lpstr>
      <vt:lpstr>C9.5</vt:lpstr>
      <vt:lpstr>C9.5</vt:lpstr>
      <vt:lpstr>C9.5</vt:lpstr>
      <vt:lpstr>C9.5</vt:lpstr>
      <vt:lpstr>C9.5</vt:lpstr>
      <vt:lpstr>C9.5</vt:lpstr>
      <vt:lpstr>C9.5</vt:lpstr>
      <vt:lpstr>C9.5</vt:lpstr>
      <vt:lpstr>C9.5</vt:lpstr>
      <vt:lpstr>C9.6</vt:lpstr>
      <vt:lpstr>C9.6</vt:lpstr>
      <vt:lpstr>C9.6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7156</cp:lastModifiedBy>
  <cp:revision>109</cp:revision>
  <dcterms:created xsi:type="dcterms:W3CDTF">2006-08-16T00:00:00Z</dcterms:created>
  <dcterms:modified xsi:type="dcterms:W3CDTF">2012-03-22T16:19:34Z</dcterms:modified>
</cp:coreProperties>
</file>