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5" autoAdjust="0"/>
    <p:restoredTop sz="93964" autoAdjust="0"/>
  </p:normalViewPr>
  <p:slideViewPr>
    <p:cSldViewPr>
      <p:cViewPr varScale="1">
        <p:scale>
          <a:sx n="62" d="100"/>
          <a:sy n="62" d="100"/>
        </p:scale>
        <p:origin x="-78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25C9-D1F8-4D53-9566-AD1D25633FEE}" type="datetimeFigureOut">
              <a:rPr lang="en-US" smtClean="0"/>
              <a:t>3/30/2012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CFFE-6F79-43A5-A86A-02BC90B32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4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1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6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3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5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5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1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0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5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6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" Type="http://schemas.openxmlformats.org/officeDocument/2006/relationships/image" Target="../media/image119.png"/><Relationship Id="rId16" Type="http://schemas.openxmlformats.org/officeDocument/2006/relationships/image" Target="../media/image133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19" Type="http://schemas.openxmlformats.org/officeDocument/2006/relationships/image" Target="../media/image136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C13.1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8580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39" y="1600200"/>
            <a:ext cx="69723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08" y="4362450"/>
            <a:ext cx="69215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0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C13.3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6" y="1745591"/>
            <a:ext cx="53244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62388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2791"/>
            <a:ext cx="21145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42" y="3076575"/>
            <a:ext cx="22669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353" y="3547505"/>
            <a:ext cx="2611647" cy="34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55316"/>
            <a:ext cx="23241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56" y="3679165"/>
            <a:ext cx="2347104" cy="35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02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C13.3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5800"/>
            <a:ext cx="47529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841828"/>
            <a:ext cx="10858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86012"/>
            <a:ext cx="1295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56128"/>
            <a:ext cx="13620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99468"/>
            <a:ext cx="2181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534" y="2990491"/>
            <a:ext cx="49339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02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C13.3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7" y="762000"/>
            <a:ext cx="62198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72853"/>
            <a:ext cx="2324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38500"/>
            <a:ext cx="19335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600"/>
            <a:ext cx="17049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66" y="4114800"/>
            <a:ext cx="20955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842" y="4953000"/>
            <a:ext cx="12001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28875"/>
            <a:ext cx="12668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30003"/>
            <a:ext cx="7429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355" y="3190875"/>
            <a:ext cx="12287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23" y="3599641"/>
            <a:ext cx="1066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039319"/>
            <a:ext cx="33909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064" y="4475672"/>
            <a:ext cx="31432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73" y="4921909"/>
            <a:ext cx="1314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0"/>
            <a:ext cx="1276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02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C13.3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773" y="700088"/>
            <a:ext cx="61245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34011"/>
            <a:ext cx="5429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3508"/>
            <a:ext cx="43624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2" y="3458025"/>
            <a:ext cx="30384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969" y="4040308"/>
            <a:ext cx="1143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15" y="4954708"/>
            <a:ext cx="30099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15" y="5878633"/>
            <a:ext cx="18859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26270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1828"/>
            <a:ext cx="3102185" cy="286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02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C13.4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8834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88340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136" y="5181600"/>
            <a:ext cx="6223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0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C13.4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56684"/>
            <a:ext cx="4505325" cy="196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3409950"/>
            <a:ext cx="69278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371" y="4870450"/>
            <a:ext cx="615950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0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18856"/>
            <a:ext cx="4029075" cy="333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C13.4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57435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71650"/>
            <a:ext cx="2390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286000"/>
            <a:ext cx="2581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26" y="2845998"/>
            <a:ext cx="16097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051" y="2845998"/>
            <a:ext cx="16478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05" y="3518857"/>
            <a:ext cx="4381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47850"/>
            <a:ext cx="30289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95909"/>
            <a:ext cx="19240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702" y="3276600"/>
            <a:ext cx="3803672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2174920"/>
            <a:ext cx="2286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10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C13.4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61626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66" y="1600200"/>
            <a:ext cx="26670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86087"/>
            <a:ext cx="47910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81" y="4038600"/>
            <a:ext cx="24574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56" y="4953000"/>
            <a:ext cx="15430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4972050"/>
            <a:ext cx="31432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879" y="4981575"/>
            <a:ext cx="5429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339" y="5562600"/>
            <a:ext cx="1533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595" y="5572395"/>
            <a:ext cx="40100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10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C13.4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2007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9146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37474"/>
            <a:ext cx="2209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38718"/>
            <a:ext cx="15906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51" y="3590656"/>
            <a:ext cx="12668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909115"/>
            <a:ext cx="21812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1" y="4979777"/>
            <a:ext cx="25717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1" y="4572000"/>
            <a:ext cx="3067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9" y="5534744"/>
            <a:ext cx="15906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6019800"/>
            <a:ext cx="17335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45152"/>
            <a:ext cx="31051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56615"/>
            <a:ext cx="26289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25210"/>
            <a:ext cx="24669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08" y="3581400"/>
            <a:ext cx="29051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2" y="4648200"/>
            <a:ext cx="22955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6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039444"/>
            <a:ext cx="33432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2" y="6019800"/>
            <a:ext cx="41910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8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966" y="5629275"/>
            <a:ext cx="9906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9" name="Picture 2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7" y="6515100"/>
            <a:ext cx="1962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10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C13.4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61817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2124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56991"/>
            <a:ext cx="243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2185987"/>
            <a:ext cx="46005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752725"/>
            <a:ext cx="50863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5181600"/>
            <a:ext cx="2076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2" y="4191000"/>
            <a:ext cx="33242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24400"/>
            <a:ext cx="2524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10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C13.1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685800"/>
            <a:ext cx="685165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1"/>
            <a:ext cx="580854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42" y="3505200"/>
            <a:ext cx="68707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76104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42" y="5493653"/>
            <a:ext cx="5552806" cy="144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1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C13.1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85925"/>
            <a:ext cx="28098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7" y="762000"/>
            <a:ext cx="56102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479" y="1714499"/>
            <a:ext cx="21812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4945"/>
            <a:ext cx="44100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2952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02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C13.1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2" y="1066800"/>
            <a:ext cx="49815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24003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00969"/>
            <a:ext cx="32861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514600"/>
            <a:ext cx="9144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32480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02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C13.1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2865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712" y="3231761"/>
            <a:ext cx="20097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76" y="3733800"/>
            <a:ext cx="6657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7200"/>
            <a:ext cx="71818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76800"/>
            <a:ext cx="61817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012" y="5410200"/>
            <a:ext cx="27527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02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C13.1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28" y="762000"/>
            <a:ext cx="59150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352425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58" y="2209800"/>
            <a:ext cx="41338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89030"/>
            <a:ext cx="34671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58" y="2790376"/>
            <a:ext cx="12096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07434"/>
            <a:ext cx="13716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02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C13.1</a:t>
            </a:r>
            <a:endParaRPr lang="en-U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1" y="4191000"/>
            <a:ext cx="6186486" cy="34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2655"/>
            <a:ext cx="5974457" cy="358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90479"/>
            <a:ext cx="27717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2214292"/>
            <a:ext cx="11906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2" y="1676400"/>
            <a:ext cx="60102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" y="4554243"/>
            <a:ext cx="6196551" cy="39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1" y="4978400"/>
            <a:ext cx="701675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02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C13.3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8072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7391400" cy="128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40" y="3962400"/>
            <a:ext cx="7148512" cy="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35" y="4876800"/>
            <a:ext cx="728431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0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C13.3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61817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9925"/>
            <a:ext cx="26860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71798"/>
            <a:ext cx="847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2" y="3219450"/>
            <a:ext cx="25812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488" y="3714750"/>
            <a:ext cx="24288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36" y="4114800"/>
            <a:ext cx="2047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4572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4953000"/>
            <a:ext cx="18097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75" y="5219700"/>
            <a:ext cx="22574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5478851"/>
            <a:ext cx="16192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5521713"/>
            <a:ext cx="1171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63" y="5869376"/>
            <a:ext cx="38195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279457"/>
            <a:ext cx="4400550" cy="28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649" y="6562623"/>
            <a:ext cx="4743450" cy="29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10" y="5928110"/>
            <a:ext cx="19145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02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2909</TotalTime>
  <Words>19</Words>
  <Application>Microsoft Office PowerPoint</Application>
  <PresentationFormat>On-screen Show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C13.1</vt:lpstr>
      <vt:lpstr>C13.1</vt:lpstr>
      <vt:lpstr>C13.1</vt:lpstr>
      <vt:lpstr>C13.1</vt:lpstr>
      <vt:lpstr>C13.1</vt:lpstr>
      <vt:lpstr>C13.1</vt:lpstr>
      <vt:lpstr>C13.1</vt:lpstr>
      <vt:lpstr>C13.3</vt:lpstr>
      <vt:lpstr>C13.3</vt:lpstr>
      <vt:lpstr>C13.3</vt:lpstr>
      <vt:lpstr>C13.3</vt:lpstr>
      <vt:lpstr>C13.3</vt:lpstr>
      <vt:lpstr>C13.3</vt:lpstr>
      <vt:lpstr>C13.4</vt:lpstr>
      <vt:lpstr>C13.4</vt:lpstr>
      <vt:lpstr>C13.4</vt:lpstr>
      <vt:lpstr>C13.4</vt:lpstr>
      <vt:lpstr>C13.4</vt:lpstr>
      <vt:lpstr>C13.4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uğur</dc:creator>
  <cp:lastModifiedBy>ugurkoc</cp:lastModifiedBy>
  <cp:revision>132</cp:revision>
  <dcterms:created xsi:type="dcterms:W3CDTF">2006-08-16T00:00:00Z</dcterms:created>
  <dcterms:modified xsi:type="dcterms:W3CDTF">2012-03-30T07:05:23Z</dcterms:modified>
</cp:coreProperties>
</file>