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73" r:id="rId3"/>
    <p:sldId id="274" r:id="rId4"/>
    <p:sldId id="276" r:id="rId5"/>
    <p:sldId id="275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5" autoAdjust="0"/>
    <p:restoredTop sz="93964" autoAdjust="0"/>
  </p:normalViewPr>
  <p:slideViewPr>
    <p:cSldViewPr>
      <p:cViewPr varScale="1">
        <p:scale>
          <a:sx n="88" d="100"/>
          <a:sy n="88" d="100"/>
        </p:scale>
        <p:origin x="-90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25C9-D1F8-4D53-9566-AD1D25633FEE}" type="datetimeFigureOut">
              <a:rPr lang="en-US" smtClean="0"/>
              <a:t>12-Apr-12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CFFE-6F79-43A5-A86A-02BC90B3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6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3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5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1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0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5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12-Apr-12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6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6.png"/><Relationship Id="rId7" Type="http://schemas.openxmlformats.org/officeDocument/2006/relationships/image" Target="../media/image2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1.png"/><Relationship Id="rId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47.png"/><Relationship Id="rId9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C14.1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876300"/>
            <a:ext cx="67627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6238874" cy="217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0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C14.3</a:t>
            </a: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6991350" cy="286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685800"/>
            <a:ext cx="6819900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57800"/>
            <a:ext cx="682625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7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C14.3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6115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94" y="1578004"/>
            <a:ext cx="8191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06" y="1582766"/>
            <a:ext cx="8477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42663"/>
            <a:ext cx="11715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0"/>
            <a:ext cx="1381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6" y="2371725"/>
            <a:ext cx="13049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919" y="2667000"/>
            <a:ext cx="49815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16" y="3659487"/>
            <a:ext cx="17811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87732"/>
            <a:ext cx="11334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25882"/>
            <a:ext cx="21907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1" y="3581400"/>
            <a:ext cx="1304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1" y="4038600"/>
            <a:ext cx="25908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7" y="4572000"/>
            <a:ext cx="4953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029200"/>
            <a:ext cx="2867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486400"/>
            <a:ext cx="5619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16" y="3276600"/>
            <a:ext cx="2809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28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C14.3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55816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13430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43" y="1905000"/>
            <a:ext cx="7429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26384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71625"/>
            <a:ext cx="36004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35" y="3378679"/>
            <a:ext cx="20478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92" y="3912079"/>
            <a:ext cx="188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92" y="4369279"/>
            <a:ext cx="18478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20" y="4876800"/>
            <a:ext cx="38862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28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C14.3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30" y="742950"/>
            <a:ext cx="60960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0"/>
            <a:ext cx="4324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38600"/>
            <a:ext cx="29527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4572000"/>
            <a:ext cx="16954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5029200"/>
            <a:ext cx="17335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4550434"/>
            <a:ext cx="1438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029200"/>
            <a:ext cx="14763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42" y="5546155"/>
            <a:ext cx="31146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30" y="5803330"/>
            <a:ext cx="19145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95657"/>
            <a:ext cx="15144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72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80" y="609600"/>
            <a:ext cx="59340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34575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29025"/>
            <a:ext cx="990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3333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352800"/>
            <a:ext cx="18097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657600"/>
            <a:ext cx="1123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81500"/>
            <a:ext cx="12287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04" y="4095750"/>
            <a:ext cx="56197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4419600"/>
            <a:ext cx="13430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53000"/>
            <a:ext cx="31527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13525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94" y="5257800"/>
            <a:ext cx="33813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990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2" y="5867400"/>
            <a:ext cx="6810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0" y="6553200"/>
            <a:ext cx="160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32" y="6553200"/>
            <a:ext cx="15144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68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1"/>
            <a:ext cx="455159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1600200"/>
            <a:ext cx="5619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2576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14525"/>
            <a:ext cx="790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99" y="2346566"/>
            <a:ext cx="42576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7271"/>
            <a:ext cx="771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3305175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276600"/>
            <a:ext cx="42005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51" y="3562350"/>
            <a:ext cx="8001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33" y="5392497"/>
            <a:ext cx="409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5715000"/>
            <a:ext cx="8001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51" y="3939488"/>
            <a:ext cx="42576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552" y="4190193"/>
            <a:ext cx="771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11" y="4743450"/>
            <a:ext cx="5334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41" y="4724400"/>
            <a:ext cx="42005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17" y="5010150"/>
            <a:ext cx="8001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6096000"/>
            <a:ext cx="5905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6172200"/>
            <a:ext cx="171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06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5181600" cy="391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43434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048125"/>
            <a:ext cx="1143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68" y="3705225"/>
            <a:ext cx="29622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590800"/>
            <a:ext cx="2962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62" y="2971800"/>
            <a:ext cx="1104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79" y="2590800"/>
            <a:ext cx="1143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66" y="3019425"/>
            <a:ext cx="1238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66" y="3493159"/>
            <a:ext cx="1047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05" y="3962400"/>
            <a:ext cx="1333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29" y="4368407"/>
            <a:ext cx="1238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28098"/>
            <a:ext cx="3305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37" y="4953000"/>
            <a:ext cx="11525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0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762000"/>
            <a:ext cx="61817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066800"/>
            <a:ext cx="322897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48210"/>
            <a:ext cx="6191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2" y="4390751"/>
            <a:ext cx="42005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676501"/>
            <a:ext cx="8001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5053639"/>
            <a:ext cx="42576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304344"/>
            <a:ext cx="771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2" y="4089011"/>
            <a:ext cx="11525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90751"/>
            <a:ext cx="42576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05076"/>
            <a:ext cx="790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99" y="5029200"/>
            <a:ext cx="42576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257800"/>
            <a:ext cx="771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49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C14.2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31146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81" y="3286664"/>
            <a:ext cx="2819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685800"/>
            <a:ext cx="61245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23336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3705225"/>
            <a:ext cx="21812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90977"/>
            <a:ext cx="15525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76" y="4114800"/>
            <a:ext cx="1504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24400"/>
            <a:ext cx="33337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7" y="5486400"/>
            <a:ext cx="2762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1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C14.2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4" y="2362200"/>
            <a:ext cx="29337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4" y="3124200"/>
            <a:ext cx="1676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14400"/>
            <a:ext cx="28384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4" y="1543050"/>
            <a:ext cx="17145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014412"/>
            <a:ext cx="35147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7" y="1509712"/>
            <a:ext cx="3657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20" y="2312958"/>
            <a:ext cx="35337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083" y="2990850"/>
            <a:ext cx="20669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008" y="2971800"/>
            <a:ext cx="7524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21526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0"/>
            <a:ext cx="4429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886200"/>
            <a:ext cx="4467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4651615"/>
            <a:ext cx="41624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5261215"/>
            <a:ext cx="24288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5581650"/>
            <a:ext cx="43148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6286500"/>
            <a:ext cx="1019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72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C14.2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64" y="685800"/>
            <a:ext cx="51911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00386"/>
            <a:ext cx="22669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0"/>
            <a:ext cx="23431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25908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3886200"/>
            <a:ext cx="2771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42862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93" y="4814887"/>
            <a:ext cx="466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72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C14.3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685800"/>
            <a:ext cx="6429375" cy="216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57410"/>
            <a:ext cx="5975350" cy="19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83121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72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3550</TotalTime>
  <Words>13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C14.1</vt:lpstr>
      <vt:lpstr>C14.1</vt:lpstr>
      <vt:lpstr>C14.1</vt:lpstr>
      <vt:lpstr>C14.1</vt:lpstr>
      <vt:lpstr>C14.1</vt:lpstr>
      <vt:lpstr>C14.2</vt:lpstr>
      <vt:lpstr>C14.2</vt:lpstr>
      <vt:lpstr>C14.2</vt:lpstr>
      <vt:lpstr>C14.3</vt:lpstr>
      <vt:lpstr>C14.3</vt:lpstr>
      <vt:lpstr>C14.3</vt:lpstr>
      <vt:lpstr>C14.3</vt:lpstr>
      <vt:lpstr>C14.3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uğur</dc:creator>
  <cp:lastModifiedBy>7156</cp:lastModifiedBy>
  <cp:revision>152</cp:revision>
  <dcterms:created xsi:type="dcterms:W3CDTF">2006-08-16T00:00:00Z</dcterms:created>
  <dcterms:modified xsi:type="dcterms:W3CDTF">2012-04-12T16:47:58Z</dcterms:modified>
</cp:coreProperties>
</file>