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5" autoAdjust="0"/>
    <p:restoredTop sz="94020" autoAdjust="0"/>
  </p:normalViewPr>
  <p:slideViewPr>
    <p:cSldViewPr>
      <p:cViewPr varScale="1">
        <p:scale>
          <a:sx n="74" d="100"/>
          <a:sy n="74" d="100"/>
        </p:scale>
        <p:origin x="-3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76400"/>
            <a:ext cx="69913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838200"/>
            <a:ext cx="64674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334000"/>
            <a:ext cx="5600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962400"/>
            <a:ext cx="57054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6324600"/>
            <a:ext cx="1047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C14.5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13" y="762000"/>
            <a:ext cx="52673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743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81200"/>
            <a:ext cx="41814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371390"/>
            <a:ext cx="3124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35" y="2414722"/>
            <a:ext cx="28575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8" y="3200400"/>
            <a:ext cx="183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3048000"/>
            <a:ext cx="2962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5" y="3962400"/>
            <a:ext cx="5219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5" y="4634717"/>
            <a:ext cx="32385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572000"/>
            <a:ext cx="3771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987142"/>
            <a:ext cx="2476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5" y="5410200"/>
            <a:ext cx="59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5" y="5867400"/>
            <a:ext cx="1800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81675"/>
            <a:ext cx="3429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18" y="5605530"/>
            <a:ext cx="28575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3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828675"/>
            <a:ext cx="23812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5433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657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733800"/>
            <a:ext cx="66103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C14.4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52475"/>
            <a:ext cx="52768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81" y="2057400"/>
            <a:ext cx="2219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676400"/>
            <a:ext cx="21526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61" y="2733675"/>
            <a:ext cx="1981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9" y="3276600"/>
            <a:ext cx="2390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1457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43125"/>
            <a:ext cx="990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62175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66" y="2871788"/>
            <a:ext cx="1914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698133"/>
            <a:ext cx="1981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429000"/>
            <a:ext cx="1590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7" y="3843338"/>
            <a:ext cx="8096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3843338"/>
            <a:ext cx="210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65" y="4267200"/>
            <a:ext cx="2905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876800"/>
            <a:ext cx="1895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1" y="5257800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43" y="5357812"/>
            <a:ext cx="11239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262562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87" y="5409730"/>
            <a:ext cx="1304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59" y="6061455"/>
            <a:ext cx="2905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C14.4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762000"/>
            <a:ext cx="42576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752600"/>
            <a:ext cx="37814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9" y="1295400"/>
            <a:ext cx="322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814512"/>
            <a:ext cx="4248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819400"/>
            <a:ext cx="45815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19400"/>
            <a:ext cx="1362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9" y="3581400"/>
            <a:ext cx="3743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7" y="4114800"/>
            <a:ext cx="3952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4114800"/>
            <a:ext cx="2581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4" y="4803081"/>
            <a:ext cx="4171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4831656"/>
            <a:ext cx="4105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70"/>
            <a:ext cx="3648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4" y="5742232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762000"/>
            <a:ext cx="5248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057400"/>
            <a:ext cx="695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2095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066925"/>
            <a:ext cx="885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492666"/>
            <a:ext cx="1819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2909418"/>
            <a:ext cx="3276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45862"/>
            <a:ext cx="2162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779211"/>
            <a:ext cx="342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19237"/>
            <a:ext cx="20669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66925"/>
            <a:ext cx="82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981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46" y="2600325"/>
            <a:ext cx="809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2521241"/>
            <a:ext cx="1838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2909418"/>
            <a:ext cx="3276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75" y="3571875"/>
            <a:ext cx="2286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4419600"/>
            <a:ext cx="5219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724400"/>
            <a:ext cx="2105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8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" y="533400"/>
            <a:ext cx="52673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" y="5018765"/>
            <a:ext cx="5029200" cy="183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1295400"/>
            <a:ext cx="3343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1676400"/>
            <a:ext cx="11049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22" y="2057400"/>
            <a:ext cx="42386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73" y="2638425"/>
            <a:ext cx="37433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4200"/>
            <a:ext cx="2057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60472"/>
            <a:ext cx="2314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1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C14.5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752475"/>
            <a:ext cx="54959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371600"/>
            <a:ext cx="5591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038350"/>
            <a:ext cx="68770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6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9052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962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953000"/>
            <a:ext cx="88106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3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C14.5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98" y="685800"/>
            <a:ext cx="4448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98" y="1143000"/>
            <a:ext cx="2590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8" y="1524000"/>
            <a:ext cx="3467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7" y="1981200"/>
            <a:ext cx="3028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85" y="1149037"/>
            <a:ext cx="3648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6" y="1549624"/>
            <a:ext cx="18478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6" y="1925526"/>
            <a:ext cx="3171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6" y="2308270"/>
            <a:ext cx="16097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38957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60" y="3118431"/>
            <a:ext cx="3086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98" y="4191000"/>
            <a:ext cx="2914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3" y="4724400"/>
            <a:ext cx="3057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8" y="5334000"/>
            <a:ext cx="3086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4191000"/>
            <a:ext cx="2609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3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5510</TotalTime>
  <Words>10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C14.4</vt:lpstr>
      <vt:lpstr>C14.4</vt:lpstr>
      <vt:lpstr>C14.4</vt:lpstr>
      <vt:lpstr>C14.4</vt:lpstr>
      <vt:lpstr>C14.4</vt:lpstr>
      <vt:lpstr>C14.4</vt:lpstr>
      <vt:lpstr>C14.5</vt:lpstr>
      <vt:lpstr>C14.5</vt:lpstr>
      <vt:lpstr>C14.5</vt:lpstr>
      <vt:lpstr>C14.5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ugurkoc</cp:lastModifiedBy>
  <cp:revision>171</cp:revision>
  <dcterms:created xsi:type="dcterms:W3CDTF">2006-08-16T00:00:00Z</dcterms:created>
  <dcterms:modified xsi:type="dcterms:W3CDTF">2012-04-20T07:19:26Z</dcterms:modified>
</cp:coreProperties>
</file>