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81" r:id="rId2"/>
    <p:sldId id="273" r:id="rId3"/>
    <p:sldId id="274" r:id="rId4"/>
    <p:sldId id="284" r:id="rId5"/>
    <p:sldId id="286" r:id="rId6"/>
    <p:sldId id="285" r:id="rId7"/>
    <p:sldId id="275" r:id="rId8"/>
    <p:sldId id="276" r:id="rId9"/>
    <p:sldId id="277" r:id="rId10"/>
    <p:sldId id="278" r:id="rId11"/>
    <p:sldId id="282" r:id="rId12"/>
    <p:sldId id="283" r:id="rId13"/>
    <p:sldId id="287" r:id="rId14"/>
    <p:sldId id="28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56" autoAdjust="0"/>
    <p:restoredTop sz="93974" autoAdjust="0"/>
  </p:normalViewPr>
  <p:slideViewPr>
    <p:cSldViewPr>
      <p:cViewPr varScale="1">
        <p:scale>
          <a:sx n="67" d="100"/>
          <a:sy n="67" d="100"/>
        </p:scale>
        <p:origin x="-216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225C9-D1F8-4D53-9566-AD1D25633FEE}" type="datetimeFigureOut">
              <a:rPr lang="en-US" smtClean="0"/>
              <a:t>03-May-12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7CFFE-6F79-43A5-A86A-02BC90B32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40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03-May-12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1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03-May-12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66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03-May-12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37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03-May-12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57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03-May-12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5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03-May-12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1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03-May-12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0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03-May-12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56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03-May-12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5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03-May-12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03-May-12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1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03-May-12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6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" Type="http://schemas.openxmlformats.org/officeDocument/2006/relationships/image" Target="../media/image83.png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10" Type="http://schemas.openxmlformats.org/officeDocument/2006/relationships/image" Target="../media/image130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12" Type="http://schemas.openxmlformats.org/officeDocument/2006/relationships/image" Target="../media/image141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C14.6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6273800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38550"/>
            <a:ext cx="274320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096" y="3290887"/>
            <a:ext cx="3341304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1905000"/>
            <a:ext cx="6375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36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C14.7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2" y="762000"/>
            <a:ext cx="62388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9" y="1371600"/>
            <a:ext cx="76517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9" y="1905000"/>
            <a:ext cx="18764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28875"/>
            <a:ext cx="28765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86993"/>
            <a:ext cx="30861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3341898"/>
            <a:ext cx="16097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3733800"/>
            <a:ext cx="16478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4191000"/>
            <a:ext cx="1876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" y="4591050"/>
            <a:ext cx="47815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05000"/>
            <a:ext cx="15335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43" y="2395537"/>
            <a:ext cx="2971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855" y="2862262"/>
            <a:ext cx="2943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2" y="3429000"/>
            <a:ext cx="50292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102" y="3895725"/>
            <a:ext cx="48101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333" y="4371975"/>
            <a:ext cx="299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937" y="5010150"/>
            <a:ext cx="28860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36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C14.7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625792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3" y="4800600"/>
            <a:ext cx="59436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7" y="5181600"/>
            <a:ext cx="56959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3" y="5638800"/>
            <a:ext cx="62198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2" y="6019800"/>
            <a:ext cx="59340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2" y="6477000"/>
            <a:ext cx="59912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547937"/>
            <a:ext cx="1295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747" y="3086100"/>
            <a:ext cx="12573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659949"/>
            <a:ext cx="14859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91000"/>
            <a:ext cx="13811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784" y="4701697"/>
            <a:ext cx="14192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63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C14.7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771775"/>
            <a:ext cx="374332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621982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819400"/>
            <a:ext cx="59245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956" y="3304523"/>
            <a:ext cx="50006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94396"/>
            <a:ext cx="13620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395" y="3695700"/>
            <a:ext cx="3810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4267200"/>
            <a:ext cx="13811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145" y="4267200"/>
            <a:ext cx="32385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397" y="4572000"/>
            <a:ext cx="4314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5257148"/>
            <a:ext cx="14954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561" y="5292247"/>
            <a:ext cx="2667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448" y="5349397"/>
            <a:ext cx="27908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70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C14.7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61531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1600200"/>
            <a:ext cx="689610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27622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31908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" y="3086100"/>
            <a:ext cx="31337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93" y="3810000"/>
            <a:ext cx="28860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31051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53000"/>
            <a:ext cx="33432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2" y="5867400"/>
            <a:ext cx="44005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20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C14.7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685800"/>
            <a:ext cx="528140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405" y="990600"/>
            <a:ext cx="24765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410" y="1276350"/>
            <a:ext cx="24288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52575"/>
            <a:ext cx="7239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52575"/>
            <a:ext cx="7524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870" y="1838325"/>
            <a:ext cx="28575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285" y="1838325"/>
            <a:ext cx="9429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525" y="2152650"/>
            <a:ext cx="8382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317" y="2697480"/>
            <a:ext cx="47846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257800"/>
            <a:ext cx="6858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125" y="3429000"/>
            <a:ext cx="21717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66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C14.6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685800"/>
            <a:ext cx="620077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26193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32956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11906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2995612"/>
            <a:ext cx="13620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3496594"/>
            <a:ext cx="38766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32766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85" y="4572000"/>
            <a:ext cx="18669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60" y="4894415"/>
            <a:ext cx="18859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85" y="5332565"/>
            <a:ext cx="26670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79" y="6092270"/>
            <a:ext cx="38481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6482795"/>
            <a:ext cx="31051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40005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2147887"/>
            <a:ext cx="22669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2662237"/>
            <a:ext cx="18573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109970"/>
            <a:ext cx="18669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2" y="3868069"/>
            <a:ext cx="12192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68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C14.6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838200"/>
            <a:ext cx="6200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49730"/>
            <a:ext cx="41338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27622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979949"/>
            <a:ext cx="12382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979949"/>
            <a:ext cx="10763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27" y="3398704"/>
            <a:ext cx="1752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3757785"/>
            <a:ext cx="3152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60224"/>
            <a:ext cx="26955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50799"/>
            <a:ext cx="25908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02" y="5619750"/>
            <a:ext cx="17621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5972175"/>
            <a:ext cx="31623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2057400"/>
            <a:ext cx="5010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2667000"/>
            <a:ext cx="25241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3076575"/>
            <a:ext cx="33242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7" y="3581400"/>
            <a:ext cx="42957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4" y="2524125"/>
            <a:ext cx="68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7" y="3986385"/>
            <a:ext cx="46101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4590293"/>
            <a:ext cx="31718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064" y="5093636"/>
            <a:ext cx="2762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2" y="5572125"/>
            <a:ext cx="44862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6000749"/>
            <a:ext cx="44672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36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C14.6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5800"/>
            <a:ext cx="60864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52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C14.6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073" y="814388"/>
            <a:ext cx="618172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14675"/>
            <a:ext cx="22860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67000"/>
            <a:ext cx="22002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155" y="3886200"/>
            <a:ext cx="17526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648200"/>
            <a:ext cx="17621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2657475"/>
            <a:ext cx="23050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67075"/>
            <a:ext cx="16859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3962400"/>
            <a:ext cx="17621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80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C14.6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685800"/>
            <a:ext cx="6124575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137627"/>
            <a:ext cx="17049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48063"/>
            <a:ext cx="7810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86200"/>
            <a:ext cx="7239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43250"/>
            <a:ext cx="3810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3733800"/>
            <a:ext cx="2638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4152900"/>
            <a:ext cx="33051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2" y="4791075"/>
            <a:ext cx="1743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49" y="5191125"/>
            <a:ext cx="23145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49" y="5665080"/>
            <a:ext cx="18002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7" y="6248400"/>
            <a:ext cx="36385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40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C14.7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035647" cy="220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24200"/>
            <a:ext cx="7634288" cy="1324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95800"/>
            <a:ext cx="8505825" cy="128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36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C14.7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838200"/>
            <a:ext cx="82677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" y="2514600"/>
            <a:ext cx="8224838" cy="1183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26754"/>
            <a:ext cx="8229600" cy="211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36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C14.7</a:t>
            </a:r>
            <a:endParaRPr lang="en-US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20" y="762000"/>
            <a:ext cx="616267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27241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18383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26" y="3352800"/>
            <a:ext cx="21240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7" y="2895600"/>
            <a:ext cx="10953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33" y="3886200"/>
            <a:ext cx="1371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85" y="4343400"/>
            <a:ext cx="20002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4876800"/>
            <a:ext cx="19621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57375"/>
            <a:ext cx="28194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58056"/>
            <a:ext cx="27527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7" y="2680770"/>
            <a:ext cx="52673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3381375"/>
            <a:ext cx="27813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6" y="3924300"/>
            <a:ext cx="52673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0" y="4371975"/>
            <a:ext cx="39909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36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6036</TotalTime>
  <Words>14</Words>
  <Application>Microsoft Office PowerPoint</Application>
  <PresentationFormat>On-screen Show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C14.6</vt:lpstr>
      <vt:lpstr>C14.6</vt:lpstr>
      <vt:lpstr>C14.6</vt:lpstr>
      <vt:lpstr>C14.6</vt:lpstr>
      <vt:lpstr>C14.6</vt:lpstr>
      <vt:lpstr>C14.6</vt:lpstr>
      <vt:lpstr>C14.7</vt:lpstr>
      <vt:lpstr>C14.7</vt:lpstr>
      <vt:lpstr>C14.7</vt:lpstr>
      <vt:lpstr>C14.7</vt:lpstr>
      <vt:lpstr>C14.7</vt:lpstr>
      <vt:lpstr>C14.7</vt:lpstr>
      <vt:lpstr>C14.7</vt:lpstr>
      <vt:lpstr>C14.7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uğur</dc:creator>
  <cp:lastModifiedBy>7156</cp:lastModifiedBy>
  <cp:revision>188</cp:revision>
  <dcterms:created xsi:type="dcterms:W3CDTF">2006-08-16T00:00:00Z</dcterms:created>
  <dcterms:modified xsi:type="dcterms:W3CDTF">2012-05-03T15:27:10Z</dcterms:modified>
</cp:coreProperties>
</file>