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0" r:id="rId12"/>
    <p:sldId id="283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6" autoAdjust="0"/>
    <p:restoredTop sz="93974" autoAdjust="0"/>
  </p:normalViewPr>
  <p:slideViewPr>
    <p:cSldViewPr>
      <p:cViewPr>
        <p:scale>
          <a:sx n="80" d="100"/>
          <a:sy n="80" d="100"/>
        </p:scale>
        <p:origin x="-4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35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71" y="1447800"/>
            <a:ext cx="6756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2" y="1828800"/>
            <a:ext cx="713105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14850"/>
            <a:ext cx="68389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0225"/>
            <a:ext cx="4267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Users\SUUSE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9848"/>
            <a:ext cx="3352800" cy="3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91782" cy="498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2" y="1905000"/>
            <a:ext cx="439501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914400"/>
            <a:ext cx="64389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2391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352800"/>
            <a:ext cx="8515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49" y="4724400"/>
            <a:ext cx="72009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34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2081"/>
            <a:ext cx="828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681"/>
            <a:ext cx="2219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4" y="2679878"/>
            <a:ext cx="828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1842081"/>
            <a:ext cx="828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471737"/>
            <a:ext cx="704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55" y="2400300"/>
            <a:ext cx="704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82" y="2357437"/>
            <a:ext cx="828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2" y="2586037"/>
            <a:ext cx="2219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5429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1737306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75280"/>
            <a:ext cx="819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71712"/>
            <a:ext cx="704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2" y="2721198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4431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009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13430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53" y="2209800"/>
            <a:ext cx="1343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2819400"/>
            <a:ext cx="2124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3429000"/>
            <a:ext cx="1676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4114800"/>
            <a:ext cx="1352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8" y="4233862"/>
            <a:ext cx="762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876800"/>
            <a:ext cx="14287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23" y="5257800"/>
            <a:ext cx="438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20" y="5562600"/>
            <a:ext cx="485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7" y="5867400"/>
            <a:ext cx="158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248400"/>
            <a:ext cx="552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12" y="2371725"/>
            <a:ext cx="1743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6" y="2828925"/>
            <a:ext cx="1228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79" y="2838450"/>
            <a:ext cx="323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6" y="3371169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99" y="3415701"/>
            <a:ext cx="9429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1" y="4129087"/>
            <a:ext cx="1104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49" y="4129087"/>
            <a:ext cx="619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48137"/>
            <a:ext cx="10287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40" y="4757737"/>
            <a:ext cx="158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40" y="5277158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91495"/>
            <a:ext cx="2495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8770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43000"/>
            <a:ext cx="8191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5967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75" y="2438400"/>
            <a:ext cx="2343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14650"/>
            <a:ext cx="1905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52750"/>
            <a:ext cx="156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75" y="3505200"/>
            <a:ext cx="1828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191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057400"/>
            <a:ext cx="200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514600"/>
            <a:ext cx="2571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623458"/>
            <a:ext cx="666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65224"/>
            <a:ext cx="413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383795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9" y="4741958"/>
            <a:ext cx="1238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84" y="4784878"/>
            <a:ext cx="1381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2" y="5257800"/>
            <a:ext cx="273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47" y="5257800"/>
            <a:ext cx="23812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9" y="5867400"/>
            <a:ext cx="2533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67400"/>
            <a:ext cx="1495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4200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257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1962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9" y="2514600"/>
            <a:ext cx="2133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18315"/>
            <a:ext cx="828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651690"/>
            <a:ext cx="15906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49" y="4114800"/>
            <a:ext cx="3952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6" y="4572000"/>
            <a:ext cx="2714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66" y="4629149"/>
            <a:ext cx="35623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7" y="5181600"/>
            <a:ext cx="1457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5219700"/>
            <a:ext cx="160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210175"/>
            <a:ext cx="2343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9" y="57912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23" y="5785979"/>
            <a:ext cx="1476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791200"/>
            <a:ext cx="133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85979"/>
            <a:ext cx="2533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380946"/>
            <a:ext cx="2476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191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3" y="2476500"/>
            <a:ext cx="23050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3" y="3009900"/>
            <a:ext cx="2171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595688"/>
            <a:ext cx="1657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038600"/>
            <a:ext cx="17240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0" y="4419600"/>
            <a:ext cx="167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3" y="4876800"/>
            <a:ext cx="3295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04" y="2436850"/>
            <a:ext cx="1352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923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58" y="2851187"/>
            <a:ext cx="2400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12" y="3184562"/>
            <a:ext cx="2276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22" y="4693873"/>
            <a:ext cx="857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21" y="4056100"/>
            <a:ext cx="2857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24" y="3565563"/>
            <a:ext cx="2686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692496"/>
            <a:ext cx="1962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5046756"/>
            <a:ext cx="389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97" y="5503956"/>
            <a:ext cx="2705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12" y="5970625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79" y="5180050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5" y="5899817"/>
            <a:ext cx="4314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38206"/>
            <a:ext cx="704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58" y="6502590"/>
            <a:ext cx="3819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422400"/>
            <a:ext cx="8255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115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1531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4408698"/>
            <a:ext cx="5591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4884948"/>
            <a:ext cx="1257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6572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257800"/>
            <a:ext cx="1181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5286375"/>
            <a:ext cx="8953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5867400"/>
            <a:ext cx="885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26" y="5876306"/>
            <a:ext cx="1114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6378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83383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</TotalTime>
  <Words>14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C15.1</vt:lpstr>
      <vt:lpstr>C15.1</vt:lpstr>
      <vt:lpstr>C15.1</vt:lpstr>
      <vt:lpstr>C15.1</vt:lpstr>
      <vt:lpstr>C15.1</vt:lpstr>
      <vt:lpstr>C15.1</vt:lpstr>
      <vt:lpstr>C15.1</vt:lpstr>
      <vt:lpstr>C15.1</vt:lpstr>
      <vt:lpstr>C15.1</vt:lpstr>
      <vt:lpstr>C15.1</vt:lpstr>
      <vt:lpstr>C15.1</vt:lpstr>
      <vt:lpstr>C15.2</vt:lpstr>
      <vt:lpstr>C15.2</vt:lpstr>
      <vt:lpstr>C15.2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204</cp:revision>
  <dcterms:created xsi:type="dcterms:W3CDTF">2006-08-16T00:00:00Z</dcterms:created>
  <dcterms:modified xsi:type="dcterms:W3CDTF">2012-05-10T22:20:44Z</dcterms:modified>
</cp:coreProperties>
</file>