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81" r:id="rId2"/>
    <p:sldId id="282" r:id="rId3"/>
    <p:sldId id="283" r:id="rId4"/>
    <p:sldId id="284" r:id="rId5"/>
    <p:sldId id="286" r:id="rId6"/>
    <p:sldId id="285" r:id="rId7"/>
    <p:sldId id="287" r:id="rId8"/>
    <p:sldId id="288" r:id="rId9"/>
    <p:sldId id="289" r:id="rId10"/>
    <p:sldId id="290" r:id="rId11"/>
    <p:sldId id="291" r:id="rId12"/>
    <p:sldId id="293" r:id="rId13"/>
    <p:sldId id="294" r:id="rId14"/>
    <p:sldId id="295" r:id="rId15"/>
    <p:sldId id="296" r:id="rId16"/>
    <p:sldId id="29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98" autoAdjust="0"/>
    <p:restoredTop sz="93974" autoAdjust="0"/>
  </p:normalViewPr>
  <p:slideViewPr>
    <p:cSldViewPr>
      <p:cViewPr varScale="1">
        <p:scale>
          <a:sx n="79" d="100"/>
          <a:sy n="79" d="100"/>
        </p:scale>
        <p:origin x="-6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25C9-D1F8-4D53-9566-AD1D25633FEE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CFFE-6F79-43A5-A86A-02BC90B32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4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1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6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3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5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5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1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0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5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1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6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image" Target="../media/image89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6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6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image" Target="../media/image39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C15.3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838200"/>
            <a:ext cx="7975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578100"/>
            <a:ext cx="798195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4724400"/>
            <a:ext cx="78549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3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C16.2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838200"/>
            <a:ext cx="6889750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6524625" cy="93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4419600"/>
            <a:ext cx="68707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C16.2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050" y="838200"/>
            <a:ext cx="42386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0099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18669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02" y="2728912"/>
            <a:ext cx="18859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452" y="2789498"/>
            <a:ext cx="1828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302" y="2951423"/>
            <a:ext cx="12382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53" y="1714163"/>
            <a:ext cx="17430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69" y="1790363"/>
            <a:ext cx="65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38300"/>
            <a:ext cx="21717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62400"/>
            <a:ext cx="24193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02" y="4953000"/>
            <a:ext cx="15049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675" y="4905375"/>
            <a:ext cx="18573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54" y="5138737"/>
            <a:ext cx="6762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466" y="4029075"/>
            <a:ext cx="16097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3990975"/>
            <a:ext cx="13620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05275"/>
            <a:ext cx="466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30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C16.2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62103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27146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31146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800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92" y="2895600"/>
            <a:ext cx="2514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392" y="28956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57003"/>
            <a:ext cx="15335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4191000"/>
            <a:ext cx="29622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57800"/>
            <a:ext cx="54292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66830"/>
            <a:ext cx="2348292" cy="214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72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C16.2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088" y="666919"/>
            <a:ext cx="61722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1242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43150"/>
            <a:ext cx="19050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43150"/>
            <a:ext cx="23622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239" y="2447883"/>
            <a:ext cx="19431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427" y="2495508"/>
            <a:ext cx="23241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669" y="1543050"/>
            <a:ext cx="20002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68" y="1614487"/>
            <a:ext cx="14668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502" y="1781175"/>
            <a:ext cx="723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2305050" cy="275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72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C16.2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088" y="704850"/>
            <a:ext cx="61722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0765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24384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17257"/>
            <a:ext cx="23622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9" y="2667000"/>
            <a:ext cx="20574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687" y="2667000"/>
            <a:ext cx="22193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012" y="2943225"/>
            <a:ext cx="18764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60124"/>
            <a:ext cx="3724275" cy="250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72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C16.2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315" y="838200"/>
            <a:ext cx="61245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23907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81187"/>
            <a:ext cx="37147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667000"/>
            <a:ext cx="40481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2295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519" y="2624601"/>
            <a:ext cx="2019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505200"/>
            <a:ext cx="21336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43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C16.2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61531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58319"/>
            <a:ext cx="33909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51133"/>
            <a:ext cx="35052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14" y="3048000"/>
            <a:ext cx="15811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162300"/>
            <a:ext cx="14287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11319"/>
            <a:ext cx="16478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81550"/>
            <a:ext cx="49530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550" y="4830945"/>
            <a:ext cx="21621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725" y="5059545"/>
            <a:ext cx="10096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66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C15.3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28" y="838200"/>
            <a:ext cx="80137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19359"/>
            <a:ext cx="4210050" cy="448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0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C15.3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11" y="685800"/>
            <a:ext cx="71342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752600"/>
            <a:ext cx="42005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5" y="2495550"/>
            <a:ext cx="38290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2457450"/>
            <a:ext cx="36480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85" y="3200400"/>
            <a:ext cx="23907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3238500"/>
            <a:ext cx="22193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38575"/>
            <a:ext cx="24860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991" y="3990975"/>
            <a:ext cx="25622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823" y="4544447"/>
            <a:ext cx="160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352" y="4750557"/>
            <a:ext cx="6477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5472170"/>
            <a:ext cx="23812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61" y="5281669"/>
            <a:ext cx="12001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6324600"/>
            <a:ext cx="24669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294999"/>
            <a:ext cx="18669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19800"/>
            <a:ext cx="4286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019800"/>
            <a:ext cx="400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01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C15.3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11" y="685800"/>
            <a:ext cx="71342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8672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40005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24125"/>
            <a:ext cx="39052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1" y="3124200"/>
            <a:ext cx="26955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34" y="3429000"/>
            <a:ext cx="2743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16097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111" y="4067175"/>
            <a:ext cx="1009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95775"/>
            <a:ext cx="16668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66" y="4688470"/>
            <a:ext cx="21812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5117095"/>
            <a:ext cx="8858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5453364"/>
            <a:ext cx="38481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23" y="6451387"/>
            <a:ext cx="12001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90" y="6443116"/>
            <a:ext cx="13239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35" y="6116053"/>
            <a:ext cx="4572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6014495"/>
            <a:ext cx="4095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6391275"/>
            <a:ext cx="2962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4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C15.3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11" y="1905000"/>
            <a:ext cx="3400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11" y="685800"/>
            <a:ext cx="71342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19036"/>
            <a:ext cx="282892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11" y="2438400"/>
            <a:ext cx="2552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40" y="2857500"/>
            <a:ext cx="11906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04004"/>
            <a:ext cx="1809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73" y="3542393"/>
            <a:ext cx="40957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02" y="4033611"/>
            <a:ext cx="43338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50" y="4572000"/>
            <a:ext cx="22002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65" y="5334000"/>
            <a:ext cx="16764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89" y="5076825"/>
            <a:ext cx="26003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89" y="5791200"/>
            <a:ext cx="16573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14" y="6095546"/>
            <a:ext cx="9525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98" y="6381296"/>
            <a:ext cx="9429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675" y="6152696"/>
            <a:ext cx="1390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5095875"/>
            <a:ext cx="8382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095875"/>
            <a:ext cx="6762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086349"/>
            <a:ext cx="8953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76825"/>
            <a:ext cx="685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219" y="5581650"/>
            <a:ext cx="5429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5581650"/>
            <a:ext cx="5524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62600"/>
            <a:ext cx="6953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5566455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6013450"/>
            <a:ext cx="21431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6381296"/>
            <a:ext cx="21145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10275"/>
            <a:ext cx="12858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78" y="4572000"/>
            <a:ext cx="14573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48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C15.3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14400"/>
            <a:ext cx="72009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87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C16.1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609600"/>
            <a:ext cx="83439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3213100"/>
            <a:ext cx="63627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4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C16.1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3905250"/>
            <a:ext cx="4038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407" y="3067050"/>
            <a:ext cx="28384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90650"/>
            <a:ext cx="47148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5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tr-TR" dirty="0" smtClean="0"/>
              <a:t>C16.1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2388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47925"/>
            <a:ext cx="15144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21277"/>
            <a:ext cx="13525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892" y="2494823"/>
            <a:ext cx="1200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09148"/>
            <a:ext cx="18288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90149"/>
            <a:ext cx="21907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22" y="1952625"/>
            <a:ext cx="279082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4" y="3595687"/>
            <a:ext cx="15335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443" y="3652836"/>
            <a:ext cx="13525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53" y="4208839"/>
            <a:ext cx="325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03232"/>
            <a:ext cx="18859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4" y="4726570"/>
            <a:ext cx="16002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4791075"/>
            <a:ext cx="33051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4810124"/>
            <a:ext cx="18859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53" y="5486400"/>
            <a:ext cx="21526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586412"/>
            <a:ext cx="647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2" y="5586411"/>
            <a:ext cx="18764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56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7797</TotalTime>
  <Words>16</Words>
  <Application>Microsoft Office PowerPoint</Application>
  <PresentationFormat>On-screen Show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C15.3</vt:lpstr>
      <vt:lpstr>C15.3</vt:lpstr>
      <vt:lpstr>C15.3</vt:lpstr>
      <vt:lpstr>C15.3</vt:lpstr>
      <vt:lpstr>C15.3</vt:lpstr>
      <vt:lpstr>C15.3</vt:lpstr>
      <vt:lpstr>C16.1</vt:lpstr>
      <vt:lpstr>C16.1</vt:lpstr>
      <vt:lpstr>C16.1</vt:lpstr>
      <vt:lpstr>C16.2</vt:lpstr>
      <vt:lpstr>C16.2</vt:lpstr>
      <vt:lpstr>C16.2</vt:lpstr>
      <vt:lpstr>C16.2</vt:lpstr>
      <vt:lpstr>C16.2</vt:lpstr>
      <vt:lpstr>C16.2</vt:lpstr>
      <vt:lpstr>C16.2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uğur</dc:creator>
  <cp:lastModifiedBy>ugurkoc</cp:lastModifiedBy>
  <cp:revision>223</cp:revision>
  <dcterms:created xsi:type="dcterms:W3CDTF">2006-08-16T00:00:00Z</dcterms:created>
  <dcterms:modified xsi:type="dcterms:W3CDTF">2012-05-17T20:47:16Z</dcterms:modified>
</cp:coreProperties>
</file>