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82" r:id="rId3"/>
    <p:sldId id="283" r:id="rId4"/>
    <p:sldId id="284" r:id="rId5"/>
    <p:sldId id="285" r:id="rId6"/>
    <p:sldId id="286" r:id="rId7"/>
    <p:sldId id="297" r:id="rId8"/>
    <p:sldId id="290" r:id="rId9"/>
    <p:sldId id="287" r:id="rId10"/>
    <p:sldId id="288" r:id="rId11"/>
    <p:sldId id="291" r:id="rId12"/>
    <p:sldId id="292" r:id="rId13"/>
    <p:sldId id="289" r:id="rId14"/>
    <p:sldId id="293" r:id="rId15"/>
    <p:sldId id="298" r:id="rId16"/>
    <p:sldId id="294" r:id="rId17"/>
    <p:sldId id="295" r:id="rId18"/>
    <p:sldId id="296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8" autoAdjust="0"/>
    <p:restoredTop sz="93974" autoAdjust="0"/>
  </p:normalViewPr>
  <p:slideViewPr>
    <p:cSldViewPr>
      <p:cViewPr varScale="1">
        <p:scale>
          <a:sx n="79" d="100"/>
          <a:sy n="79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8" y="609600"/>
            <a:ext cx="27527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33700"/>
            <a:ext cx="4495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20" y="3886200"/>
            <a:ext cx="6572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8420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21200"/>
            <a:ext cx="739775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2514600" cy="234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07028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43" y="2667000"/>
            <a:ext cx="1662113" cy="15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200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09750"/>
            <a:ext cx="1695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1295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05099"/>
            <a:ext cx="1628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76498"/>
            <a:ext cx="29337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9676"/>
            <a:ext cx="2705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143375"/>
            <a:ext cx="25717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652252"/>
            <a:ext cx="61436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1275"/>
            <a:ext cx="3457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95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14800"/>
            <a:ext cx="35433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953000"/>
            <a:ext cx="4476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4010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47900"/>
            <a:ext cx="28670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2200"/>
            <a:ext cx="62611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01" y="304800"/>
            <a:ext cx="3081099" cy="34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" y="3911600"/>
            <a:ext cx="84582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0707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54641"/>
            <a:ext cx="4914900" cy="39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91628"/>
            <a:ext cx="2962275" cy="31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29525" cy="62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055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81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71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24350"/>
            <a:ext cx="295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81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69790"/>
            <a:ext cx="304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00" y="609600"/>
            <a:ext cx="62865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8475"/>
            <a:ext cx="10287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18" y="3048000"/>
            <a:ext cx="394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28950"/>
            <a:ext cx="3257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419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64" y="3952874"/>
            <a:ext cx="2352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0150"/>
            <a:ext cx="47625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39" y="5000625"/>
            <a:ext cx="3409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55165"/>
            <a:ext cx="3657600" cy="6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08185"/>
            <a:ext cx="5265218" cy="5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465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1733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62075"/>
            <a:ext cx="15049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2200275"/>
            <a:ext cx="197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33625"/>
            <a:ext cx="1571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0955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86487"/>
            <a:ext cx="1571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2476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62425"/>
            <a:ext cx="1476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076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100012"/>
            <a:ext cx="156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686050"/>
            <a:ext cx="6191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2615364"/>
            <a:ext cx="2867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42" y="4076700"/>
            <a:ext cx="9239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4419600"/>
            <a:ext cx="1133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4876800"/>
            <a:ext cx="3038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8187"/>
            <a:ext cx="31908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47" y="838200"/>
            <a:ext cx="5038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79" y="2362200"/>
            <a:ext cx="752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60" y="2414587"/>
            <a:ext cx="2867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60" y="2980810"/>
            <a:ext cx="2914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54" y="3695700"/>
            <a:ext cx="2428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6" y="4419600"/>
            <a:ext cx="2362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3" y="5105400"/>
            <a:ext cx="1866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3" y="5648325"/>
            <a:ext cx="12382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076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433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171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8362"/>
            <a:ext cx="37719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" y="5029200"/>
            <a:ext cx="1295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5" y="5334000"/>
            <a:ext cx="1476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1" y="5867400"/>
            <a:ext cx="4086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62774"/>
            <a:ext cx="1009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62575"/>
            <a:ext cx="32099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724400"/>
            <a:ext cx="22955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38325"/>
            <a:ext cx="18954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685800"/>
            <a:ext cx="416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3718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4075"/>
            <a:ext cx="24669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9026"/>
            <a:ext cx="3448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4162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257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105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2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C16.3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685800"/>
            <a:ext cx="5057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0863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250"/>
            <a:ext cx="195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9813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0779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85029"/>
            <a:ext cx="19145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29051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53050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09750"/>
            <a:ext cx="681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001000" cy="29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8186"/>
            <a:ext cx="8258734" cy="60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557838" cy="59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05000"/>
            <a:ext cx="2343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2193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6046"/>
            <a:ext cx="21240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943600"/>
            <a:ext cx="21145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5105"/>
            <a:ext cx="5105400" cy="619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8161</TotalTime>
  <Words>20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C16.3</vt:lpstr>
      <vt:lpstr>C16.3</vt:lpstr>
      <vt:lpstr>C16.3</vt:lpstr>
      <vt:lpstr>C16.3</vt:lpstr>
      <vt:lpstr>C16.3</vt:lpstr>
      <vt:lpstr>C16.4</vt:lpstr>
      <vt:lpstr>C16.4</vt:lpstr>
      <vt:lpstr>C16.4</vt:lpstr>
      <vt:lpstr>C16.4</vt:lpstr>
      <vt:lpstr>C16.4</vt:lpstr>
      <vt:lpstr>C16.4</vt:lpstr>
      <vt:lpstr>C16.4</vt:lpstr>
      <vt:lpstr>C16.5</vt:lpstr>
      <vt:lpstr>C16.5</vt:lpstr>
      <vt:lpstr>C16.5</vt:lpstr>
      <vt:lpstr>C16.5</vt:lpstr>
      <vt:lpstr>C16.5</vt:lpstr>
      <vt:lpstr>C16.5</vt:lpstr>
      <vt:lpstr>C16.5</vt:lpstr>
      <vt:lpstr>C16.5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242</cp:revision>
  <dcterms:created xsi:type="dcterms:W3CDTF">2006-08-16T00:00:00Z</dcterms:created>
  <dcterms:modified xsi:type="dcterms:W3CDTF">2012-05-24T21:28:10Z</dcterms:modified>
</cp:coreProperties>
</file>